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9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0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5" r:id="rId2"/>
    <p:sldMasterId id="2147483689" r:id="rId3"/>
    <p:sldMasterId id="2147483699" r:id="rId4"/>
    <p:sldMasterId id="2147483723" r:id="rId5"/>
    <p:sldMasterId id="2147483734" r:id="rId6"/>
    <p:sldMasterId id="2147483746" r:id="rId7"/>
    <p:sldMasterId id="2147483800" r:id="rId8"/>
    <p:sldMasterId id="2147483803" r:id="rId9"/>
    <p:sldMasterId id="2147483814" r:id="rId10"/>
    <p:sldMasterId id="2147483825" r:id="rId11"/>
  </p:sldMasterIdLst>
  <p:notesMasterIdLst>
    <p:notesMasterId r:id="rId31"/>
  </p:notesMasterIdLst>
  <p:handoutMasterIdLst>
    <p:handoutMasterId r:id="rId32"/>
  </p:handoutMasterIdLst>
  <p:sldIdLst>
    <p:sldId id="2956" r:id="rId12"/>
    <p:sldId id="3297" r:id="rId13"/>
    <p:sldId id="510" r:id="rId14"/>
    <p:sldId id="516" r:id="rId15"/>
    <p:sldId id="3298" r:id="rId16"/>
    <p:sldId id="3299" r:id="rId17"/>
    <p:sldId id="3286" r:id="rId18"/>
    <p:sldId id="3300" r:id="rId19"/>
    <p:sldId id="274" r:id="rId20"/>
    <p:sldId id="3301" r:id="rId21"/>
    <p:sldId id="3289" r:id="rId22"/>
    <p:sldId id="3290" r:id="rId23"/>
    <p:sldId id="3291" r:id="rId24"/>
    <p:sldId id="3292" r:id="rId25"/>
    <p:sldId id="3293" r:id="rId26"/>
    <p:sldId id="3294" r:id="rId27"/>
    <p:sldId id="3295" r:id="rId28"/>
    <p:sldId id="3296" r:id="rId29"/>
    <p:sldId id="2964" r:id="rId30"/>
  </p:sldIdLst>
  <p:sldSz cx="12192000" cy="6858000"/>
  <p:notesSz cx="6808788" cy="994092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ki Ozan Kuş" initials="BOK" lastIdx="2" clrIdx="0">
    <p:extLst>
      <p:ext uri="{19B8F6BF-5375-455C-9EA6-DF929625EA0E}">
        <p15:presenceInfo xmlns:p15="http://schemas.microsoft.com/office/powerpoint/2012/main" userId="S-1-5-21-737615100-1034497001-1785556104-473643" providerId="AD"/>
      </p:ext>
    </p:extLst>
  </p:cmAuthor>
  <p:cmAuthor id="2" name="Nazlı Salgırtay Erkin" initials="NSE" lastIdx="2" clrIdx="1">
    <p:extLst>
      <p:ext uri="{19B8F6BF-5375-455C-9EA6-DF929625EA0E}">
        <p15:presenceInfo xmlns:p15="http://schemas.microsoft.com/office/powerpoint/2012/main" userId="S-1-5-21-737615100-1034497001-1785556104-445709" providerId="AD"/>
      </p:ext>
    </p:extLst>
  </p:cmAuthor>
  <p:cmAuthor id="3" name="Nesrin Gündoğan Üzer" initials="NGÜ" lastIdx="7" clrIdx="2">
    <p:extLst>
      <p:ext uri="{19B8F6BF-5375-455C-9EA6-DF929625EA0E}">
        <p15:presenceInfo xmlns:p15="http://schemas.microsoft.com/office/powerpoint/2012/main" userId="S-1-5-21-737615100-1034497001-1785556104-4454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340"/>
    <a:srgbClr val="14CF68"/>
    <a:srgbClr val="FFFFFF"/>
    <a:srgbClr val="D7AD65"/>
    <a:srgbClr val="BF8F00"/>
    <a:srgbClr val="A00000"/>
    <a:srgbClr val="102644"/>
    <a:srgbClr val="AA0505"/>
    <a:srgbClr val="152B4B"/>
    <a:srgbClr val="E1B4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61782" autoAdjust="0"/>
  </p:normalViewPr>
  <p:slideViewPr>
    <p:cSldViewPr snapToGrid="0">
      <p:cViewPr varScale="1">
        <p:scale>
          <a:sx n="51" d="100"/>
          <a:sy n="51" d="100"/>
        </p:scale>
        <p:origin x="1910" y="38"/>
      </p:cViewPr>
      <p:guideLst/>
    </p:cSldViewPr>
  </p:slideViewPr>
  <p:outlineViewPr>
    <p:cViewPr>
      <p:scale>
        <a:sx n="33" d="100"/>
        <a:sy n="33" d="100"/>
      </p:scale>
      <p:origin x="0" y="-40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760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20944D-8FBB-4C1B-839C-B51EA58F6877}" type="doc">
      <dgm:prSet loTypeId="urn:microsoft.com/office/officeart/2005/8/layout/radial6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C51CC9C-C8ED-4791-B373-3D197C03DAD0}">
      <dgm:prSet phldrT="[Text]"/>
      <dgm:spPr/>
      <dgm:t>
        <a:bodyPr/>
        <a:lstStyle/>
        <a:p>
          <a:r>
            <a:rPr lang="tr-TR" dirty="0">
              <a:solidFill>
                <a:srgbClr val="FF0000"/>
              </a:solidFill>
            </a:rPr>
            <a:t>TAREKS</a:t>
          </a:r>
          <a:endParaRPr lang="en-US" dirty="0">
            <a:solidFill>
              <a:srgbClr val="FF0000"/>
            </a:solidFill>
          </a:endParaRPr>
        </a:p>
      </dgm:t>
    </dgm:pt>
    <dgm:pt modelId="{D25DEF42-57FE-4876-9D9E-0B669DFA22B8}" type="parTrans" cxnId="{7E6E6D66-09EE-4D9A-9B37-3DAC2659883D}">
      <dgm:prSet/>
      <dgm:spPr/>
      <dgm:t>
        <a:bodyPr/>
        <a:lstStyle/>
        <a:p>
          <a:endParaRPr lang="en-US"/>
        </a:p>
      </dgm:t>
    </dgm:pt>
    <dgm:pt modelId="{2882904E-42DD-4204-B1E2-46A605ABD6BC}" type="sibTrans" cxnId="{7E6E6D66-09EE-4D9A-9B37-3DAC2659883D}">
      <dgm:prSet/>
      <dgm:spPr/>
      <dgm:t>
        <a:bodyPr/>
        <a:lstStyle/>
        <a:p>
          <a:endParaRPr lang="en-US"/>
        </a:p>
      </dgm:t>
    </dgm:pt>
    <dgm:pt modelId="{4B6B8740-BC06-4D75-B345-A2653B492714}">
      <dgm:prSet phldrT="[Text]"/>
      <dgm:spPr/>
      <dgm:t>
        <a:bodyPr/>
        <a:lstStyle/>
        <a:p>
          <a:r>
            <a:rPr lang="tr-TR" dirty="0"/>
            <a:t>7/24 Erişim</a:t>
          </a:r>
          <a:endParaRPr lang="en-US" dirty="0"/>
        </a:p>
      </dgm:t>
    </dgm:pt>
    <dgm:pt modelId="{8CEFFF9F-D14E-4E11-955E-93D67A890484}" type="parTrans" cxnId="{E87F8553-80C9-4F52-95A7-0329ED2355A9}">
      <dgm:prSet/>
      <dgm:spPr/>
      <dgm:t>
        <a:bodyPr/>
        <a:lstStyle/>
        <a:p>
          <a:endParaRPr lang="en-US"/>
        </a:p>
      </dgm:t>
    </dgm:pt>
    <dgm:pt modelId="{2424E862-6F0C-4882-9E59-F47C2975E8B3}" type="sibTrans" cxnId="{E87F8553-80C9-4F52-95A7-0329ED2355A9}">
      <dgm:prSet/>
      <dgm:spPr/>
      <dgm:t>
        <a:bodyPr/>
        <a:lstStyle/>
        <a:p>
          <a:endParaRPr lang="en-US"/>
        </a:p>
      </dgm:t>
    </dgm:pt>
    <dgm:pt modelId="{5B267D45-B3E2-4D6D-A959-57B09B746042}">
      <dgm:prSet phldrT="[Text]"/>
      <dgm:spPr/>
      <dgm:t>
        <a:bodyPr/>
        <a:lstStyle/>
        <a:p>
          <a:r>
            <a:rPr lang="tr-TR" dirty="0"/>
            <a:t>Gümrüklerde Bekleme Sürelerinin Azalması</a:t>
          </a:r>
          <a:endParaRPr lang="en-US" dirty="0"/>
        </a:p>
      </dgm:t>
    </dgm:pt>
    <dgm:pt modelId="{C30B8A49-27E9-49B2-8AB4-3A9AC6C660A7}" type="parTrans" cxnId="{0565BBDA-7E66-47E9-8FA4-E7F3D30618C6}">
      <dgm:prSet/>
      <dgm:spPr/>
      <dgm:t>
        <a:bodyPr/>
        <a:lstStyle/>
        <a:p>
          <a:endParaRPr lang="en-US"/>
        </a:p>
      </dgm:t>
    </dgm:pt>
    <dgm:pt modelId="{3BB36103-8357-494B-9F63-1C6C34A3F057}" type="sibTrans" cxnId="{0565BBDA-7E66-47E9-8FA4-E7F3D30618C6}">
      <dgm:prSet/>
      <dgm:spPr/>
      <dgm:t>
        <a:bodyPr/>
        <a:lstStyle/>
        <a:p>
          <a:endParaRPr lang="en-US"/>
        </a:p>
      </dgm:t>
    </dgm:pt>
    <dgm:pt modelId="{4C8B7E9F-F1E5-4B1D-BAA6-ACB5172510AA}">
      <dgm:prSet phldrT="[Text]"/>
      <dgm:spPr/>
      <dgm:t>
        <a:bodyPr/>
        <a:lstStyle/>
        <a:p>
          <a:r>
            <a:rPr lang="tr-TR" dirty="0"/>
            <a:t>Sadece Riskli Başvuruların Denetimi</a:t>
          </a:r>
          <a:endParaRPr lang="en-US" dirty="0"/>
        </a:p>
      </dgm:t>
    </dgm:pt>
    <dgm:pt modelId="{11295700-52B4-4CA7-A9D3-21433CA9428C}" type="parTrans" cxnId="{4F675626-9A65-4B22-A175-73B76A83380E}">
      <dgm:prSet/>
      <dgm:spPr/>
      <dgm:t>
        <a:bodyPr/>
        <a:lstStyle/>
        <a:p>
          <a:endParaRPr lang="en-US"/>
        </a:p>
      </dgm:t>
    </dgm:pt>
    <dgm:pt modelId="{059F505C-30BA-47B2-A8FC-5C1AD100F976}" type="sibTrans" cxnId="{4F675626-9A65-4B22-A175-73B76A83380E}">
      <dgm:prSet/>
      <dgm:spPr/>
      <dgm:t>
        <a:bodyPr/>
        <a:lstStyle/>
        <a:p>
          <a:endParaRPr lang="en-US"/>
        </a:p>
      </dgm:t>
    </dgm:pt>
    <dgm:pt modelId="{3FABF23F-449D-4742-9FB0-56704B5CE62B}">
      <dgm:prSet phldrT="[Text]"/>
      <dgm:spPr/>
      <dgm:t>
        <a:bodyPr/>
        <a:lstStyle/>
        <a:p>
          <a:r>
            <a:rPr lang="tr-TR" dirty="0"/>
            <a:t>Sınırlı Denetim Kaynaklarının Etkin Kullanımı</a:t>
          </a:r>
          <a:endParaRPr lang="en-US" dirty="0"/>
        </a:p>
      </dgm:t>
    </dgm:pt>
    <dgm:pt modelId="{7D851616-48E9-427A-A7C6-A52340A372C9}" type="parTrans" cxnId="{F5FDD10F-6F0C-4378-A909-A778873EF4A5}">
      <dgm:prSet/>
      <dgm:spPr/>
      <dgm:t>
        <a:bodyPr/>
        <a:lstStyle/>
        <a:p>
          <a:endParaRPr lang="en-US"/>
        </a:p>
      </dgm:t>
    </dgm:pt>
    <dgm:pt modelId="{444B7633-5739-40BE-A099-710080F0487C}" type="sibTrans" cxnId="{F5FDD10F-6F0C-4378-A909-A778873EF4A5}">
      <dgm:prSet/>
      <dgm:spPr/>
      <dgm:t>
        <a:bodyPr/>
        <a:lstStyle/>
        <a:p>
          <a:endParaRPr lang="en-US"/>
        </a:p>
      </dgm:t>
    </dgm:pt>
    <dgm:pt modelId="{FC76B8BB-A907-4014-A81E-FACB5E2199A4}">
      <dgm:prSet phldrT="[Text]"/>
      <dgm:spPr/>
      <dgm:t>
        <a:bodyPr/>
        <a:lstStyle/>
        <a:p>
          <a:r>
            <a:rPr lang="tr-TR" dirty="0"/>
            <a:t>E-imza ve E-Devlet Şifresi ile Güvenlik</a:t>
          </a:r>
          <a:endParaRPr lang="en-US" dirty="0"/>
        </a:p>
      </dgm:t>
    </dgm:pt>
    <dgm:pt modelId="{4861A686-6437-4925-AD52-E9699D97D0C5}" type="parTrans" cxnId="{CBE308E2-68D5-462F-B436-038054CB2E26}">
      <dgm:prSet/>
      <dgm:spPr/>
      <dgm:t>
        <a:bodyPr/>
        <a:lstStyle/>
        <a:p>
          <a:endParaRPr lang="en-US"/>
        </a:p>
      </dgm:t>
    </dgm:pt>
    <dgm:pt modelId="{6218D965-A1AD-4951-AFAA-A4EAE81AF1EA}" type="sibTrans" cxnId="{CBE308E2-68D5-462F-B436-038054CB2E26}">
      <dgm:prSet/>
      <dgm:spPr/>
      <dgm:t>
        <a:bodyPr/>
        <a:lstStyle/>
        <a:p>
          <a:endParaRPr lang="en-US"/>
        </a:p>
      </dgm:t>
    </dgm:pt>
    <dgm:pt modelId="{3E3323A3-64E9-4824-9B3F-D62E718F109F}" type="pres">
      <dgm:prSet presAssocID="{9A20944D-8FBB-4C1B-839C-B51EA58F687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60DC003-3F9A-4BA8-8118-DEB5C99038FB}" type="pres">
      <dgm:prSet presAssocID="{1C51CC9C-C8ED-4791-B373-3D197C03DAD0}" presName="centerShape" presStyleLbl="node0" presStyleIdx="0" presStyleCnt="1"/>
      <dgm:spPr/>
    </dgm:pt>
    <dgm:pt modelId="{87FBE859-FFE3-4E50-960C-AEBE537A04AF}" type="pres">
      <dgm:prSet presAssocID="{4B6B8740-BC06-4D75-B345-A2653B492714}" presName="node" presStyleLbl="node1" presStyleIdx="0" presStyleCnt="5">
        <dgm:presLayoutVars>
          <dgm:bulletEnabled val="1"/>
        </dgm:presLayoutVars>
      </dgm:prSet>
      <dgm:spPr/>
    </dgm:pt>
    <dgm:pt modelId="{019BA245-AF6A-4A72-BD04-1F0779B7F991}" type="pres">
      <dgm:prSet presAssocID="{4B6B8740-BC06-4D75-B345-A2653B492714}" presName="dummy" presStyleCnt="0"/>
      <dgm:spPr/>
    </dgm:pt>
    <dgm:pt modelId="{77977EE8-35A0-42EA-8812-BA2B164F148A}" type="pres">
      <dgm:prSet presAssocID="{2424E862-6F0C-4882-9E59-F47C2975E8B3}" presName="sibTrans" presStyleLbl="sibTrans2D1" presStyleIdx="0" presStyleCnt="5"/>
      <dgm:spPr/>
    </dgm:pt>
    <dgm:pt modelId="{FE7D5CF8-C3EA-4F88-8B91-76D8B3AC5593}" type="pres">
      <dgm:prSet presAssocID="{5B267D45-B3E2-4D6D-A959-57B09B746042}" presName="node" presStyleLbl="node1" presStyleIdx="1" presStyleCnt="5">
        <dgm:presLayoutVars>
          <dgm:bulletEnabled val="1"/>
        </dgm:presLayoutVars>
      </dgm:prSet>
      <dgm:spPr/>
    </dgm:pt>
    <dgm:pt modelId="{6D5DA0F0-00C4-451F-8EA2-7C833447C69F}" type="pres">
      <dgm:prSet presAssocID="{5B267D45-B3E2-4D6D-A959-57B09B746042}" presName="dummy" presStyleCnt="0"/>
      <dgm:spPr/>
    </dgm:pt>
    <dgm:pt modelId="{9CAAD2F1-06D6-41AE-9805-6773A67B9319}" type="pres">
      <dgm:prSet presAssocID="{3BB36103-8357-494B-9F63-1C6C34A3F057}" presName="sibTrans" presStyleLbl="sibTrans2D1" presStyleIdx="1" presStyleCnt="5"/>
      <dgm:spPr/>
    </dgm:pt>
    <dgm:pt modelId="{852E2AF8-FBF3-4936-AA68-F54E7D1D9F54}" type="pres">
      <dgm:prSet presAssocID="{FC76B8BB-A907-4014-A81E-FACB5E2199A4}" presName="node" presStyleLbl="node1" presStyleIdx="2" presStyleCnt="5">
        <dgm:presLayoutVars>
          <dgm:bulletEnabled val="1"/>
        </dgm:presLayoutVars>
      </dgm:prSet>
      <dgm:spPr/>
    </dgm:pt>
    <dgm:pt modelId="{838CDAE5-0B84-41F6-B9A0-30FCFB6AE488}" type="pres">
      <dgm:prSet presAssocID="{FC76B8BB-A907-4014-A81E-FACB5E2199A4}" presName="dummy" presStyleCnt="0"/>
      <dgm:spPr/>
    </dgm:pt>
    <dgm:pt modelId="{1CADB999-A555-4F1E-848A-7B0C36AD8704}" type="pres">
      <dgm:prSet presAssocID="{6218D965-A1AD-4951-AFAA-A4EAE81AF1EA}" presName="sibTrans" presStyleLbl="sibTrans2D1" presStyleIdx="2" presStyleCnt="5"/>
      <dgm:spPr/>
    </dgm:pt>
    <dgm:pt modelId="{C5A142AA-6414-4F72-85EB-B7001E2C06C5}" type="pres">
      <dgm:prSet presAssocID="{4C8B7E9F-F1E5-4B1D-BAA6-ACB5172510AA}" presName="node" presStyleLbl="node1" presStyleIdx="3" presStyleCnt="5">
        <dgm:presLayoutVars>
          <dgm:bulletEnabled val="1"/>
        </dgm:presLayoutVars>
      </dgm:prSet>
      <dgm:spPr/>
    </dgm:pt>
    <dgm:pt modelId="{635ABD38-FEFF-41B2-856C-AA1195573BA1}" type="pres">
      <dgm:prSet presAssocID="{4C8B7E9F-F1E5-4B1D-BAA6-ACB5172510AA}" presName="dummy" presStyleCnt="0"/>
      <dgm:spPr/>
    </dgm:pt>
    <dgm:pt modelId="{34627F6D-5043-4727-BE34-2F6276DFBEF2}" type="pres">
      <dgm:prSet presAssocID="{059F505C-30BA-47B2-A8FC-5C1AD100F976}" presName="sibTrans" presStyleLbl="sibTrans2D1" presStyleIdx="3" presStyleCnt="5"/>
      <dgm:spPr/>
    </dgm:pt>
    <dgm:pt modelId="{2113BA90-586A-4904-88DD-30CAD03DDA32}" type="pres">
      <dgm:prSet presAssocID="{3FABF23F-449D-4742-9FB0-56704B5CE62B}" presName="node" presStyleLbl="node1" presStyleIdx="4" presStyleCnt="5">
        <dgm:presLayoutVars>
          <dgm:bulletEnabled val="1"/>
        </dgm:presLayoutVars>
      </dgm:prSet>
      <dgm:spPr/>
    </dgm:pt>
    <dgm:pt modelId="{057EBCA3-6192-4C61-A428-ED04B32BEE60}" type="pres">
      <dgm:prSet presAssocID="{3FABF23F-449D-4742-9FB0-56704B5CE62B}" presName="dummy" presStyleCnt="0"/>
      <dgm:spPr/>
    </dgm:pt>
    <dgm:pt modelId="{B39D630C-6E46-47D4-8560-A007B3AAF9BD}" type="pres">
      <dgm:prSet presAssocID="{444B7633-5739-40BE-A099-710080F0487C}" presName="sibTrans" presStyleLbl="sibTrans2D1" presStyleIdx="4" presStyleCnt="5"/>
      <dgm:spPr/>
    </dgm:pt>
  </dgm:ptLst>
  <dgm:cxnLst>
    <dgm:cxn modelId="{F5FDD10F-6F0C-4378-A909-A778873EF4A5}" srcId="{1C51CC9C-C8ED-4791-B373-3D197C03DAD0}" destId="{3FABF23F-449D-4742-9FB0-56704B5CE62B}" srcOrd="4" destOrd="0" parTransId="{7D851616-48E9-427A-A7C6-A52340A372C9}" sibTransId="{444B7633-5739-40BE-A099-710080F0487C}"/>
    <dgm:cxn modelId="{E92E5C20-628A-49E2-9524-87719FD287E0}" type="presOf" srcId="{FC76B8BB-A907-4014-A81E-FACB5E2199A4}" destId="{852E2AF8-FBF3-4936-AA68-F54E7D1D9F54}" srcOrd="0" destOrd="0" presId="urn:microsoft.com/office/officeart/2005/8/layout/radial6"/>
    <dgm:cxn modelId="{4F675626-9A65-4B22-A175-73B76A83380E}" srcId="{1C51CC9C-C8ED-4791-B373-3D197C03DAD0}" destId="{4C8B7E9F-F1E5-4B1D-BAA6-ACB5172510AA}" srcOrd="3" destOrd="0" parTransId="{11295700-52B4-4CA7-A9D3-21433CA9428C}" sibTransId="{059F505C-30BA-47B2-A8FC-5C1AD100F976}"/>
    <dgm:cxn modelId="{B13AB127-4C10-45FB-BB59-27FBD721C551}" type="presOf" srcId="{4B6B8740-BC06-4D75-B345-A2653B492714}" destId="{87FBE859-FFE3-4E50-960C-AEBE537A04AF}" srcOrd="0" destOrd="0" presId="urn:microsoft.com/office/officeart/2005/8/layout/radial6"/>
    <dgm:cxn modelId="{2F1C5262-5C03-4604-9F72-3E928796EBD0}" type="presOf" srcId="{2424E862-6F0C-4882-9E59-F47C2975E8B3}" destId="{77977EE8-35A0-42EA-8812-BA2B164F148A}" srcOrd="0" destOrd="0" presId="urn:microsoft.com/office/officeart/2005/8/layout/radial6"/>
    <dgm:cxn modelId="{0469E144-FC82-4079-89C3-6FB5A5B527D1}" type="presOf" srcId="{6218D965-A1AD-4951-AFAA-A4EAE81AF1EA}" destId="{1CADB999-A555-4F1E-848A-7B0C36AD8704}" srcOrd="0" destOrd="0" presId="urn:microsoft.com/office/officeart/2005/8/layout/radial6"/>
    <dgm:cxn modelId="{7E6E6D66-09EE-4D9A-9B37-3DAC2659883D}" srcId="{9A20944D-8FBB-4C1B-839C-B51EA58F6877}" destId="{1C51CC9C-C8ED-4791-B373-3D197C03DAD0}" srcOrd="0" destOrd="0" parTransId="{D25DEF42-57FE-4876-9D9E-0B669DFA22B8}" sibTransId="{2882904E-42DD-4204-B1E2-46A605ABD6BC}"/>
    <dgm:cxn modelId="{310A2351-2AF9-48B2-804D-9FBA88261D63}" type="presOf" srcId="{9A20944D-8FBB-4C1B-839C-B51EA58F6877}" destId="{3E3323A3-64E9-4824-9B3F-D62E718F109F}" srcOrd="0" destOrd="0" presId="urn:microsoft.com/office/officeart/2005/8/layout/radial6"/>
    <dgm:cxn modelId="{E87F8553-80C9-4F52-95A7-0329ED2355A9}" srcId="{1C51CC9C-C8ED-4791-B373-3D197C03DAD0}" destId="{4B6B8740-BC06-4D75-B345-A2653B492714}" srcOrd="0" destOrd="0" parTransId="{8CEFFF9F-D14E-4E11-955E-93D67A890484}" sibTransId="{2424E862-6F0C-4882-9E59-F47C2975E8B3}"/>
    <dgm:cxn modelId="{02E9D574-CA4E-469C-89FD-F20B4E07FAA5}" type="presOf" srcId="{444B7633-5739-40BE-A099-710080F0487C}" destId="{B39D630C-6E46-47D4-8560-A007B3AAF9BD}" srcOrd="0" destOrd="0" presId="urn:microsoft.com/office/officeart/2005/8/layout/radial6"/>
    <dgm:cxn modelId="{DBB2E59C-C1D7-4316-8746-588515AB20C2}" type="presOf" srcId="{1C51CC9C-C8ED-4791-B373-3D197C03DAD0}" destId="{F60DC003-3F9A-4BA8-8118-DEB5C99038FB}" srcOrd="0" destOrd="0" presId="urn:microsoft.com/office/officeart/2005/8/layout/radial6"/>
    <dgm:cxn modelId="{A95D78D0-9597-425E-9C1F-E2E9ED588A96}" type="presOf" srcId="{3FABF23F-449D-4742-9FB0-56704B5CE62B}" destId="{2113BA90-586A-4904-88DD-30CAD03DDA32}" srcOrd="0" destOrd="0" presId="urn:microsoft.com/office/officeart/2005/8/layout/radial6"/>
    <dgm:cxn modelId="{E49845D5-68CD-47FD-AE90-EF4A5487C143}" type="presOf" srcId="{059F505C-30BA-47B2-A8FC-5C1AD100F976}" destId="{34627F6D-5043-4727-BE34-2F6276DFBEF2}" srcOrd="0" destOrd="0" presId="urn:microsoft.com/office/officeart/2005/8/layout/radial6"/>
    <dgm:cxn modelId="{8C736AD5-9F6B-453C-8C96-868538D24312}" type="presOf" srcId="{4C8B7E9F-F1E5-4B1D-BAA6-ACB5172510AA}" destId="{C5A142AA-6414-4F72-85EB-B7001E2C06C5}" srcOrd="0" destOrd="0" presId="urn:microsoft.com/office/officeart/2005/8/layout/radial6"/>
    <dgm:cxn modelId="{0565BBDA-7E66-47E9-8FA4-E7F3D30618C6}" srcId="{1C51CC9C-C8ED-4791-B373-3D197C03DAD0}" destId="{5B267D45-B3E2-4D6D-A959-57B09B746042}" srcOrd="1" destOrd="0" parTransId="{C30B8A49-27E9-49B2-8AB4-3A9AC6C660A7}" sibTransId="{3BB36103-8357-494B-9F63-1C6C34A3F057}"/>
    <dgm:cxn modelId="{CBE308E2-68D5-462F-B436-038054CB2E26}" srcId="{1C51CC9C-C8ED-4791-B373-3D197C03DAD0}" destId="{FC76B8BB-A907-4014-A81E-FACB5E2199A4}" srcOrd="2" destOrd="0" parTransId="{4861A686-6437-4925-AD52-E9699D97D0C5}" sibTransId="{6218D965-A1AD-4951-AFAA-A4EAE81AF1EA}"/>
    <dgm:cxn modelId="{DA5C9DEA-6FE6-4F47-BD0B-A58E94D7C37E}" type="presOf" srcId="{3BB36103-8357-494B-9F63-1C6C34A3F057}" destId="{9CAAD2F1-06D6-41AE-9805-6773A67B9319}" srcOrd="0" destOrd="0" presId="urn:microsoft.com/office/officeart/2005/8/layout/radial6"/>
    <dgm:cxn modelId="{A7862EF7-1E0E-4835-8892-D0F8F0E94991}" type="presOf" srcId="{5B267D45-B3E2-4D6D-A959-57B09B746042}" destId="{FE7D5CF8-C3EA-4F88-8B91-76D8B3AC5593}" srcOrd="0" destOrd="0" presId="urn:microsoft.com/office/officeart/2005/8/layout/radial6"/>
    <dgm:cxn modelId="{EF09BABD-3DF6-4DAE-B4E6-7A27E4287B71}" type="presParOf" srcId="{3E3323A3-64E9-4824-9B3F-D62E718F109F}" destId="{F60DC003-3F9A-4BA8-8118-DEB5C99038FB}" srcOrd="0" destOrd="0" presId="urn:microsoft.com/office/officeart/2005/8/layout/radial6"/>
    <dgm:cxn modelId="{A9F9E68B-CA17-48FC-A550-57A7EA45DE08}" type="presParOf" srcId="{3E3323A3-64E9-4824-9B3F-D62E718F109F}" destId="{87FBE859-FFE3-4E50-960C-AEBE537A04AF}" srcOrd="1" destOrd="0" presId="urn:microsoft.com/office/officeart/2005/8/layout/radial6"/>
    <dgm:cxn modelId="{45ACA912-946C-4E4C-B950-5BB246FAA454}" type="presParOf" srcId="{3E3323A3-64E9-4824-9B3F-D62E718F109F}" destId="{019BA245-AF6A-4A72-BD04-1F0779B7F991}" srcOrd="2" destOrd="0" presId="urn:microsoft.com/office/officeart/2005/8/layout/radial6"/>
    <dgm:cxn modelId="{CE47885C-0ACC-41D0-9328-CFF7B7064C12}" type="presParOf" srcId="{3E3323A3-64E9-4824-9B3F-D62E718F109F}" destId="{77977EE8-35A0-42EA-8812-BA2B164F148A}" srcOrd="3" destOrd="0" presId="urn:microsoft.com/office/officeart/2005/8/layout/radial6"/>
    <dgm:cxn modelId="{AB9DAA92-ECAE-48AF-A74D-7707AE870510}" type="presParOf" srcId="{3E3323A3-64E9-4824-9B3F-D62E718F109F}" destId="{FE7D5CF8-C3EA-4F88-8B91-76D8B3AC5593}" srcOrd="4" destOrd="0" presId="urn:microsoft.com/office/officeart/2005/8/layout/radial6"/>
    <dgm:cxn modelId="{61BBD15E-2CC3-49BF-B174-F32C9C07FFAB}" type="presParOf" srcId="{3E3323A3-64E9-4824-9B3F-D62E718F109F}" destId="{6D5DA0F0-00C4-451F-8EA2-7C833447C69F}" srcOrd="5" destOrd="0" presId="urn:microsoft.com/office/officeart/2005/8/layout/radial6"/>
    <dgm:cxn modelId="{0FC86781-7CF8-444A-81B6-DDB83512D81C}" type="presParOf" srcId="{3E3323A3-64E9-4824-9B3F-D62E718F109F}" destId="{9CAAD2F1-06D6-41AE-9805-6773A67B9319}" srcOrd="6" destOrd="0" presId="urn:microsoft.com/office/officeart/2005/8/layout/radial6"/>
    <dgm:cxn modelId="{2D770ACF-691C-49F5-AE00-58663CB84967}" type="presParOf" srcId="{3E3323A3-64E9-4824-9B3F-D62E718F109F}" destId="{852E2AF8-FBF3-4936-AA68-F54E7D1D9F54}" srcOrd="7" destOrd="0" presId="urn:microsoft.com/office/officeart/2005/8/layout/radial6"/>
    <dgm:cxn modelId="{C0CB2585-E524-4158-AA41-FF5D8CA6DF68}" type="presParOf" srcId="{3E3323A3-64E9-4824-9B3F-D62E718F109F}" destId="{838CDAE5-0B84-41F6-B9A0-30FCFB6AE488}" srcOrd="8" destOrd="0" presId="urn:microsoft.com/office/officeart/2005/8/layout/radial6"/>
    <dgm:cxn modelId="{6CAB7345-08A0-47CE-8E2F-559FBCD6CEDA}" type="presParOf" srcId="{3E3323A3-64E9-4824-9B3F-D62E718F109F}" destId="{1CADB999-A555-4F1E-848A-7B0C36AD8704}" srcOrd="9" destOrd="0" presId="urn:microsoft.com/office/officeart/2005/8/layout/radial6"/>
    <dgm:cxn modelId="{D61BB17C-86C8-4BFD-8F4E-B59004D47FB9}" type="presParOf" srcId="{3E3323A3-64E9-4824-9B3F-D62E718F109F}" destId="{C5A142AA-6414-4F72-85EB-B7001E2C06C5}" srcOrd="10" destOrd="0" presId="urn:microsoft.com/office/officeart/2005/8/layout/radial6"/>
    <dgm:cxn modelId="{383FCD9E-EF24-481C-A005-BEF10D0CBE8E}" type="presParOf" srcId="{3E3323A3-64E9-4824-9B3F-D62E718F109F}" destId="{635ABD38-FEFF-41B2-856C-AA1195573BA1}" srcOrd="11" destOrd="0" presId="urn:microsoft.com/office/officeart/2005/8/layout/radial6"/>
    <dgm:cxn modelId="{E551D612-C9DC-478B-A457-0D9ADF613308}" type="presParOf" srcId="{3E3323A3-64E9-4824-9B3F-D62E718F109F}" destId="{34627F6D-5043-4727-BE34-2F6276DFBEF2}" srcOrd="12" destOrd="0" presId="urn:microsoft.com/office/officeart/2005/8/layout/radial6"/>
    <dgm:cxn modelId="{637F72DB-95A5-4D79-BAF4-CD22CC750E6F}" type="presParOf" srcId="{3E3323A3-64E9-4824-9B3F-D62E718F109F}" destId="{2113BA90-586A-4904-88DD-30CAD03DDA32}" srcOrd="13" destOrd="0" presId="urn:microsoft.com/office/officeart/2005/8/layout/radial6"/>
    <dgm:cxn modelId="{DF28903C-64A3-41D6-B158-8ACCC3048C69}" type="presParOf" srcId="{3E3323A3-64E9-4824-9B3F-D62E718F109F}" destId="{057EBCA3-6192-4C61-A428-ED04B32BEE60}" srcOrd="14" destOrd="0" presId="urn:microsoft.com/office/officeart/2005/8/layout/radial6"/>
    <dgm:cxn modelId="{A46829D2-01E7-4210-8687-3798F5D0BC8B}" type="presParOf" srcId="{3E3323A3-64E9-4824-9B3F-D62E718F109F}" destId="{B39D630C-6E46-47D4-8560-A007B3AAF9BD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D630C-6E46-47D4-8560-A007B3AAF9BD}">
      <dsp:nvSpPr>
        <dsp:cNvPr id="0" name=""/>
        <dsp:cNvSpPr/>
      </dsp:nvSpPr>
      <dsp:spPr>
        <a:xfrm>
          <a:off x="2171208" y="637892"/>
          <a:ext cx="4248253" cy="4248253"/>
        </a:xfrm>
        <a:prstGeom prst="blockArc">
          <a:avLst>
            <a:gd name="adj1" fmla="val 11880000"/>
            <a:gd name="adj2" fmla="val 16200000"/>
            <a:gd name="adj3" fmla="val 4643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627F6D-5043-4727-BE34-2F6276DFBEF2}">
      <dsp:nvSpPr>
        <dsp:cNvPr id="0" name=""/>
        <dsp:cNvSpPr/>
      </dsp:nvSpPr>
      <dsp:spPr>
        <a:xfrm>
          <a:off x="2171208" y="637892"/>
          <a:ext cx="4248253" cy="4248253"/>
        </a:xfrm>
        <a:prstGeom prst="blockArc">
          <a:avLst>
            <a:gd name="adj1" fmla="val 7560000"/>
            <a:gd name="adj2" fmla="val 11880000"/>
            <a:gd name="adj3" fmla="val 4643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ADB999-A555-4F1E-848A-7B0C36AD8704}">
      <dsp:nvSpPr>
        <dsp:cNvPr id="0" name=""/>
        <dsp:cNvSpPr/>
      </dsp:nvSpPr>
      <dsp:spPr>
        <a:xfrm>
          <a:off x="2171208" y="637892"/>
          <a:ext cx="4248253" cy="4248253"/>
        </a:xfrm>
        <a:prstGeom prst="blockArc">
          <a:avLst>
            <a:gd name="adj1" fmla="val 3240000"/>
            <a:gd name="adj2" fmla="val 7560000"/>
            <a:gd name="adj3" fmla="val 4643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AAD2F1-06D6-41AE-9805-6773A67B9319}">
      <dsp:nvSpPr>
        <dsp:cNvPr id="0" name=""/>
        <dsp:cNvSpPr/>
      </dsp:nvSpPr>
      <dsp:spPr>
        <a:xfrm>
          <a:off x="2171208" y="637892"/>
          <a:ext cx="4248253" cy="4248253"/>
        </a:xfrm>
        <a:prstGeom prst="blockArc">
          <a:avLst>
            <a:gd name="adj1" fmla="val 20520000"/>
            <a:gd name="adj2" fmla="val 3240000"/>
            <a:gd name="adj3" fmla="val 4643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977EE8-35A0-42EA-8812-BA2B164F148A}">
      <dsp:nvSpPr>
        <dsp:cNvPr id="0" name=""/>
        <dsp:cNvSpPr/>
      </dsp:nvSpPr>
      <dsp:spPr>
        <a:xfrm>
          <a:off x="2171208" y="637892"/>
          <a:ext cx="4248253" cy="4248253"/>
        </a:xfrm>
        <a:prstGeom prst="blockArc">
          <a:avLst>
            <a:gd name="adj1" fmla="val 16200000"/>
            <a:gd name="adj2" fmla="val 20520000"/>
            <a:gd name="adj3" fmla="val 4643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0DC003-3F9A-4BA8-8118-DEB5C99038FB}">
      <dsp:nvSpPr>
        <dsp:cNvPr id="0" name=""/>
        <dsp:cNvSpPr/>
      </dsp:nvSpPr>
      <dsp:spPr>
        <a:xfrm>
          <a:off x="3316930" y="1783613"/>
          <a:ext cx="1956810" cy="195681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400" kern="1200" dirty="0">
              <a:solidFill>
                <a:srgbClr val="FF0000"/>
              </a:solidFill>
            </a:rPr>
            <a:t>TAREKS</a:t>
          </a:r>
          <a:endParaRPr lang="en-US" sz="3400" kern="1200" dirty="0">
            <a:solidFill>
              <a:srgbClr val="FF0000"/>
            </a:solidFill>
          </a:endParaRPr>
        </a:p>
      </dsp:txBody>
      <dsp:txXfrm>
        <a:off x="3603498" y="2070181"/>
        <a:ext cx="1383674" cy="1383674"/>
      </dsp:txXfrm>
    </dsp:sp>
    <dsp:sp modelId="{87FBE859-FFE3-4E50-960C-AEBE537A04AF}">
      <dsp:nvSpPr>
        <dsp:cNvPr id="0" name=""/>
        <dsp:cNvSpPr/>
      </dsp:nvSpPr>
      <dsp:spPr>
        <a:xfrm>
          <a:off x="3610451" y="2319"/>
          <a:ext cx="1369767" cy="136976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/>
            <a:t>7/24 Erişim</a:t>
          </a:r>
          <a:endParaRPr lang="en-US" sz="1300" kern="1200" dirty="0"/>
        </a:p>
      </dsp:txBody>
      <dsp:txXfrm>
        <a:off x="3811049" y="202917"/>
        <a:ext cx="968571" cy="968571"/>
      </dsp:txXfrm>
    </dsp:sp>
    <dsp:sp modelId="{FE7D5CF8-C3EA-4F88-8B91-76D8B3AC5593}">
      <dsp:nvSpPr>
        <dsp:cNvPr id="0" name=""/>
        <dsp:cNvSpPr/>
      </dsp:nvSpPr>
      <dsp:spPr>
        <a:xfrm>
          <a:off x="5583718" y="1435981"/>
          <a:ext cx="1369767" cy="136976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/>
            <a:t>Gümrüklerde Bekleme Sürelerinin Azalması</a:t>
          </a:r>
          <a:endParaRPr lang="en-US" sz="1300" kern="1200" dirty="0"/>
        </a:p>
      </dsp:txBody>
      <dsp:txXfrm>
        <a:off x="5784316" y="1636579"/>
        <a:ext cx="968571" cy="968571"/>
      </dsp:txXfrm>
    </dsp:sp>
    <dsp:sp modelId="{852E2AF8-FBF3-4936-AA68-F54E7D1D9F54}">
      <dsp:nvSpPr>
        <dsp:cNvPr id="0" name=""/>
        <dsp:cNvSpPr/>
      </dsp:nvSpPr>
      <dsp:spPr>
        <a:xfrm>
          <a:off x="4829997" y="3755695"/>
          <a:ext cx="1369767" cy="136976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/>
            <a:t>E-imza ve E-Devlet Şifresi ile Güvenlik</a:t>
          </a:r>
          <a:endParaRPr lang="en-US" sz="1300" kern="1200" dirty="0"/>
        </a:p>
      </dsp:txBody>
      <dsp:txXfrm>
        <a:off x="5030595" y="3956293"/>
        <a:ext cx="968571" cy="968571"/>
      </dsp:txXfrm>
    </dsp:sp>
    <dsp:sp modelId="{C5A142AA-6414-4F72-85EB-B7001E2C06C5}">
      <dsp:nvSpPr>
        <dsp:cNvPr id="0" name=""/>
        <dsp:cNvSpPr/>
      </dsp:nvSpPr>
      <dsp:spPr>
        <a:xfrm>
          <a:off x="2390906" y="3755695"/>
          <a:ext cx="1369767" cy="136976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/>
            <a:t>Sadece Riskli Başvuruların Denetimi</a:t>
          </a:r>
          <a:endParaRPr lang="en-US" sz="1300" kern="1200" dirty="0"/>
        </a:p>
      </dsp:txBody>
      <dsp:txXfrm>
        <a:off x="2591504" y="3956293"/>
        <a:ext cx="968571" cy="968571"/>
      </dsp:txXfrm>
    </dsp:sp>
    <dsp:sp modelId="{2113BA90-586A-4904-88DD-30CAD03DDA32}">
      <dsp:nvSpPr>
        <dsp:cNvPr id="0" name=""/>
        <dsp:cNvSpPr/>
      </dsp:nvSpPr>
      <dsp:spPr>
        <a:xfrm>
          <a:off x="1637185" y="1435981"/>
          <a:ext cx="1369767" cy="136976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/>
            <a:t>Sınırlı Denetim Kaynaklarının Etkin Kullanımı</a:t>
          </a:r>
          <a:endParaRPr lang="en-US" sz="1300" kern="1200" dirty="0"/>
        </a:p>
      </dsp:txBody>
      <dsp:txXfrm>
        <a:off x="1837783" y="1636579"/>
        <a:ext cx="968571" cy="9685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98DB09A8-034D-45E1-A97B-82D0F4801D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1163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21C5018-0318-4495-834B-2280DC4A96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1"/>
            <a:ext cx="2951162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1A456460-63C3-414A-A03C-0EDE8449F34D}" type="datetimeFigureOut">
              <a:rPr lang="tr-TR" smtClean="0"/>
              <a:t>11.07.2025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52632CB-6A92-49F3-8B86-29DC3027AE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2450"/>
            <a:ext cx="2951163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B7B71FF-28DC-4D92-AE9B-B122B520E9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F6B2FE28-AFC3-4316-8AD4-1C0EF09DA3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035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5" cy="49877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877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ACB0A270-DECB-48FE-B288-E3C31FBF8EEC}" type="datetimeFigureOut">
              <a:rPr lang="tr-TR" smtClean="0"/>
              <a:t>11.07.2025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0880" y="4784071"/>
            <a:ext cx="5447030" cy="3914239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1" y="9442154"/>
            <a:ext cx="2950475" cy="49877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877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A2D81CD8-4979-443E-AAEA-63DAD63D06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5270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7757">
              <a:defRPr/>
            </a:pPr>
            <a:fld id="{79E04299-7517-451B-8F17-B24A5AEA7248}" type="slidenum">
              <a:rPr lang="tr-TR">
                <a:solidFill>
                  <a:prstClr val="black"/>
                </a:solidFill>
                <a:latin typeface="Calibri" panose="020F0502020204030204"/>
              </a:rPr>
              <a:pPr defTabSz="897757">
                <a:defRPr/>
              </a:pPr>
              <a:t>1</a:t>
            </a:fld>
            <a:endParaRPr lang="tr-TR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02219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81CD8-4979-443E-AAEA-63DAD63D060F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9583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tr-T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11</a:t>
            </a:fld>
            <a:endParaRPr lang="tr-TR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2561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F771E-AED6-480B-8F2C-8299776800B7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7209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F771E-AED6-480B-8F2C-8299776800B7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1286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F771E-AED6-480B-8F2C-8299776800B7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58859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tr-T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15</a:t>
            </a:fld>
            <a:endParaRPr lang="tr-TR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76663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F771E-AED6-480B-8F2C-8299776800B7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31863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F771E-AED6-480B-8F2C-8299776800B7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71589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F58828-4159-4C4B-A056-A7B65FCE89B0}" type="slidenum">
              <a:rPr lang="tr-TR" smtClean="0"/>
              <a:t>18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419851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7757">
              <a:defRPr/>
            </a:pPr>
            <a:fld id="{79E04299-7517-451B-8F17-B24A5AEA7248}" type="slidenum">
              <a:rPr lang="tr-TR">
                <a:solidFill>
                  <a:prstClr val="black"/>
                </a:solidFill>
                <a:latin typeface="Calibri" panose="020F0502020204030204"/>
              </a:rPr>
              <a:pPr defTabSz="897757">
                <a:defRPr/>
              </a:pPr>
              <a:t>19</a:t>
            </a:fld>
            <a:endParaRPr lang="tr-TR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5148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tr-T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2</a:t>
            </a:fld>
            <a:endParaRPr lang="tr-TR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0305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240D1-CF43-473E-962A-E2BD200CE079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5416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240D1-CF43-473E-962A-E2BD200CE079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1667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240D1-CF43-473E-962A-E2BD200CE079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4197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240D1-CF43-473E-962A-E2BD200CE079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3522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81CD8-4979-443E-AAEA-63DAD63D060F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373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240D1-CF43-473E-962A-E2BD200CE079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658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5680">
              <a:defRPr/>
            </a:pPr>
            <a:fld id="{583D278B-759A-40A8-8762-3107133F6CE4}" type="slidenum">
              <a:rPr lang="tr-TR">
                <a:solidFill>
                  <a:prstClr val="black"/>
                </a:solidFill>
                <a:latin typeface="Calibri" panose="020F0502020204030204"/>
              </a:rPr>
              <a:pPr defTabSz="915680">
                <a:defRPr/>
              </a:pPr>
              <a:t>9</a:t>
            </a:fld>
            <a:endParaRPr lang="tr-T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78059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çindeki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5443566C-BD8E-4509-B807-B2BBA2BD14C4}"/>
              </a:ext>
            </a:extLst>
          </p:cNvPr>
          <p:cNvSpPr txBox="1"/>
          <p:nvPr userDrawn="1"/>
        </p:nvSpPr>
        <p:spPr>
          <a:xfrm>
            <a:off x="519829" y="801182"/>
            <a:ext cx="11412772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 kern="0">
                <a:solidFill>
                  <a:schemeClr val="bg1"/>
                </a:solidFill>
                <a:latin typeface="Myriad Pro" panose="020B050303040302020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anose="020B0503030403020204" charset="0"/>
              <a:ea typeface="+mn-ea"/>
              <a:cs typeface="+mn-cs"/>
            </a:endParaRPr>
          </a:p>
        </p:txBody>
      </p:sp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3" y="251838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3" y="1198195"/>
            <a:ext cx="11412772" cy="5082964"/>
          </a:xfrm>
          <a:prstGeom prst="rect">
            <a:avLst/>
          </a:prstGeom>
        </p:spPr>
        <p:txBody>
          <a:bodyPr/>
          <a:lstStyle>
            <a:lvl1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b="1">
                <a:solidFill>
                  <a:srgbClr val="A00000"/>
                </a:solidFill>
                <a:latin typeface="Myriad Pro" panose="020B0503030403020204" pitchFamily="34" charset="0"/>
              </a:defRPr>
            </a:lvl1pPr>
            <a:lvl2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A00000"/>
                </a:solidFill>
                <a:latin typeface="Myriad Pro" panose="020B0503030403020204" pitchFamily="34" charset="0"/>
              </a:defRPr>
            </a:lvl2pPr>
            <a:lvl3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A00000"/>
                </a:solidFill>
                <a:latin typeface="Myriad Pro" panose="020B0503030403020204" pitchFamily="34" charset="0"/>
              </a:defRPr>
            </a:lvl3pPr>
            <a:lvl4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A00000"/>
                </a:solidFill>
                <a:latin typeface="Myriad Pro" panose="020B0503030403020204" pitchFamily="34" charset="0"/>
              </a:defRPr>
            </a:lvl4pPr>
            <a:lvl5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A0000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10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569623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17667119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79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52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çindeki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5443566C-BD8E-4509-B807-B2BBA2BD14C4}"/>
              </a:ext>
            </a:extLst>
          </p:cNvPr>
          <p:cNvSpPr txBox="1"/>
          <p:nvPr userDrawn="1"/>
        </p:nvSpPr>
        <p:spPr>
          <a:xfrm>
            <a:off x="519829" y="801182"/>
            <a:ext cx="11412772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 kern="0">
                <a:solidFill>
                  <a:schemeClr val="bg1"/>
                </a:solidFill>
                <a:latin typeface="Myriad Pro" panose="020B050303040302020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anose="020B0503030403020204" charset="0"/>
              <a:ea typeface="+mn-ea"/>
              <a:cs typeface="+mn-cs"/>
            </a:endParaRPr>
          </a:p>
        </p:txBody>
      </p:sp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3" y="251838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3" y="1198195"/>
            <a:ext cx="11412772" cy="5082964"/>
          </a:xfrm>
          <a:prstGeom prst="rect">
            <a:avLst/>
          </a:prstGeom>
        </p:spPr>
        <p:txBody>
          <a:bodyPr/>
          <a:lstStyle>
            <a:lvl1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b="1">
                <a:solidFill>
                  <a:srgbClr val="A00000"/>
                </a:solidFill>
                <a:latin typeface="Myriad Pro" panose="020B0503030403020204" pitchFamily="34" charset="0"/>
              </a:defRPr>
            </a:lvl1pPr>
            <a:lvl2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A00000"/>
                </a:solidFill>
                <a:latin typeface="Myriad Pro" panose="020B0503030403020204" pitchFamily="34" charset="0"/>
              </a:defRPr>
            </a:lvl2pPr>
            <a:lvl3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A00000"/>
                </a:solidFill>
                <a:latin typeface="Myriad Pro" panose="020B0503030403020204" pitchFamily="34" charset="0"/>
              </a:defRPr>
            </a:lvl3pPr>
            <a:lvl4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A00000"/>
                </a:solidFill>
                <a:latin typeface="Myriad Pro" panose="020B0503030403020204" pitchFamily="34" charset="0"/>
              </a:defRPr>
            </a:lvl4pPr>
            <a:lvl5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A0000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10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569623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79620187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5443566C-BD8E-4509-B807-B2BBA2BD14C4}"/>
              </a:ext>
            </a:extLst>
          </p:cNvPr>
          <p:cNvSpPr txBox="1"/>
          <p:nvPr userDrawn="1"/>
        </p:nvSpPr>
        <p:spPr>
          <a:xfrm>
            <a:off x="519829" y="801182"/>
            <a:ext cx="11412772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 kern="0">
                <a:solidFill>
                  <a:schemeClr val="bg1"/>
                </a:solidFill>
                <a:latin typeface="Myriad Pro" panose="020B050303040302020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anose="020B0503030403020204" charset="0"/>
              <a:ea typeface="+mn-ea"/>
              <a:cs typeface="+mn-cs"/>
            </a:endParaRPr>
          </a:p>
        </p:txBody>
      </p:sp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3" y="251838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3" y="1198195"/>
            <a:ext cx="11412772" cy="5082964"/>
          </a:xfrm>
          <a:prstGeom prst="rect">
            <a:avLst/>
          </a:prstGeom>
        </p:spPr>
        <p:txBody>
          <a:bodyPr/>
          <a:lstStyle>
            <a:lvl1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 b="1">
                <a:solidFill>
                  <a:srgbClr val="002060"/>
                </a:solidFill>
                <a:latin typeface="Myriad Pro" panose="020B0503030403020204" pitchFamily="34" charset="0"/>
              </a:defRPr>
            </a:lvl1pPr>
            <a:lvl2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rgbClr val="002060"/>
                </a:solidFill>
                <a:latin typeface="Myriad Pro" panose="020B0503030403020204" pitchFamily="34" charset="0"/>
              </a:defRPr>
            </a:lvl2pPr>
            <a:lvl3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2060"/>
                </a:solidFill>
                <a:latin typeface="Myriad Pro" panose="020B0503030403020204" pitchFamily="34" charset="0"/>
              </a:defRPr>
            </a:lvl3pPr>
            <a:lvl4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rgbClr val="002060"/>
                </a:solidFill>
                <a:latin typeface="Myriad Pro" panose="020B0503030403020204" pitchFamily="34" charset="0"/>
              </a:defRPr>
            </a:lvl4pPr>
            <a:lvl5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rgbClr val="00206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7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569623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1310367944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5443566C-BD8E-4509-B807-B2BBA2BD14C4}"/>
              </a:ext>
            </a:extLst>
          </p:cNvPr>
          <p:cNvSpPr txBox="1"/>
          <p:nvPr userDrawn="1"/>
        </p:nvSpPr>
        <p:spPr>
          <a:xfrm>
            <a:off x="519829" y="801182"/>
            <a:ext cx="11412772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 kern="0">
                <a:solidFill>
                  <a:schemeClr val="bg1"/>
                </a:solidFill>
                <a:latin typeface="Myriad Pro" panose="020B050303040302020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anose="020B0503030403020204" charset="0"/>
              <a:ea typeface="+mn-ea"/>
              <a:cs typeface="+mn-cs"/>
            </a:endParaRPr>
          </a:p>
        </p:txBody>
      </p:sp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3" y="251838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3" y="1198195"/>
            <a:ext cx="11412772" cy="5082964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>
                <a:solidFill>
                  <a:srgbClr val="002060"/>
                </a:solidFill>
                <a:latin typeface="Myriad Pro" panose="020B0503030403020204" pitchFamily="34" charset="0"/>
              </a:defRPr>
            </a:lvl1pPr>
            <a:lvl2pPr marL="444500" indent="-2667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Myriad Pro" panose="020B0503030403020204" pitchFamily="34" charset="0"/>
              </a:defRPr>
            </a:lvl2pPr>
            <a:lvl3pPr marL="719138" indent="-27463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Myriad Pro" panose="020B0503030403020204" pitchFamily="34" charset="0"/>
              </a:defRPr>
            </a:lvl3pPr>
            <a:lvl4pPr marL="985838" indent="-2667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Myriad Pro" panose="020B0503030403020204" pitchFamily="34" charset="0"/>
              </a:defRPr>
            </a:lvl4pPr>
            <a:lvl5pPr marL="1252538" indent="-2667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rgbClr val="00206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7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569623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3070139112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İçindeki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3" y="251838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3" y="1198195"/>
            <a:ext cx="11412772" cy="5082964"/>
          </a:xfrm>
          <a:prstGeom prst="rect">
            <a:avLst/>
          </a:prstGeom>
        </p:spPr>
        <p:txBody>
          <a:bodyPr/>
          <a:lstStyle>
            <a:lvl1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b="1">
                <a:solidFill>
                  <a:srgbClr val="A00000"/>
                </a:solidFill>
                <a:latin typeface="Myriad Pro" panose="020B0503030403020204" pitchFamily="34" charset="0"/>
              </a:defRPr>
            </a:lvl1pPr>
            <a:lvl2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A00000"/>
                </a:solidFill>
                <a:latin typeface="Myriad Pro" panose="020B0503030403020204" pitchFamily="34" charset="0"/>
              </a:defRPr>
            </a:lvl2pPr>
            <a:lvl3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A00000"/>
                </a:solidFill>
                <a:latin typeface="Myriad Pro" panose="020B0503030403020204" pitchFamily="34" charset="0"/>
              </a:defRPr>
            </a:lvl3pPr>
            <a:lvl4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A00000"/>
                </a:solidFill>
                <a:latin typeface="Myriad Pro" panose="020B0503030403020204" pitchFamily="34" charset="0"/>
              </a:defRPr>
            </a:lvl4pPr>
            <a:lvl5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A0000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10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569623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2758750634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3" y="251838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3" y="1198195"/>
            <a:ext cx="11412772" cy="5082964"/>
          </a:xfrm>
          <a:prstGeom prst="rect">
            <a:avLst/>
          </a:prstGeom>
        </p:spPr>
        <p:txBody>
          <a:bodyPr/>
          <a:lstStyle>
            <a:lvl1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 b="1">
                <a:solidFill>
                  <a:srgbClr val="002060"/>
                </a:solidFill>
                <a:latin typeface="Myriad Pro" panose="020B0503030403020204" pitchFamily="34" charset="0"/>
              </a:defRPr>
            </a:lvl1pPr>
            <a:lvl2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rgbClr val="002060"/>
                </a:solidFill>
                <a:latin typeface="Myriad Pro" panose="020B0503030403020204" pitchFamily="34" charset="0"/>
              </a:defRPr>
            </a:lvl2pPr>
            <a:lvl3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2060"/>
                </a:solidFill>
                <a:latin typeface="Myriad Pro" panose="020B0503030403020204" pitchFamily="34" charset="0"/>
              </a:defRPr>
            </a:lvl3pPr>
            <a:lvl4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rgbClr val="002060"/>
                </a:solidFill>
                <a:latin typeface="Myriad Pro" panose="020B0503030403020204" pitchFamily="34" charset="0"/>
              </a:defRPr>
            </a:lvl4pPr>
            <a:lvl5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rgbClr val="00206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7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569623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735025888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3" y="251838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3" y="1198195"/>
            <a:ext cx="11412772" cy="5082964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>
                <a:solidFill>
                  <a:srgbClr val="002060"/>
                </a:solidFill>
                <a:latin typeface="Myriad Pro" panose="020B0503030403020204" pitchFamily="34" charset="0"/>
              </a:defRPr>
            </a:lvl1pPr>
            <a:lvl2pPr marL="444500" indent="-2667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Myriad Pro" panose="020B0503030403020204" pitchFamily="34" charset="0"/>
              </a:defRPr>
            </a:lvl2pPr>
            <a:lvl3pPr marL="719138" indent="-27463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Myriad Pro" panose="020B0503030403020204" pitchFamily="34" charset="0"/>
              </a:defRPr>
            </a:lvl3pPr>
            <a:lvl4pPr marL="985838" indent="-2667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Myriad Pro" panose="020B0503030403020204" pitchFamily="34" charset="0"/>
              </a:defRPr>
            </a:lvl4pPr>
            <a:lvl5pPr marL="1252538" indent="-2667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rgbClr val="00206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7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569623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148799361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5443566C-BD8E-4509-B807-B2BBA2BD14C4}"/>
              </a:ext>
            </a:extLst>
          </p:cNvPr>
          <p:cNvSpPr txBox="1"/>
          <p:nvPr userDrawn="1"/>
        </p:nvSpPr>
        <p:spPr>
          <a:xfrm>
            <a:off x="519829" y="801182"/>
            <a:ext cx="11412772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 kern="0">
                <a:solidFill>
                  <a:schemeClr val="bg1"/>
                </a:solidFill>
                <a:latin typeface="Myriad Pro" panose="020B0503030403020204" charset="0"/>
              </a:defRPr>
            </a:lvl1pPr>
          </a:lstStyle>
          <a:p>
            <a:pPr marL="0" marR="0" lvl="0" indent="0" algn="just" defTabSz="914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anose="020B0503030403020204" charset="0"/>
              <a:ea typeface="+mn-ea"/>
              <a:cs typeface="+mn-cs"/>
            </a:endParaRPr>
          </a:p>
        </p:txBody>
      </p:sp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4" y="251839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18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4" y="1198195"/>
            <a:ext cx="11412772" cy="5082964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>
                <a:solidFill>
                  <a:srgbClr val="002060"/>
                </a:solidFill>
                <a:latin typeface="Myriad Pro" panose="020B0503030403020204" pitchFamily="34" charset="0"/>
              </a:defRPr>
            </a:lvl1pPr>
            <a:lvl2pPr marL="444509" indent="-26670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Myriad Pro" panose="020B0503030403020204" pitchFamily="34" charset="0"/>
              </a:defRPr>
            </a:lvl2pPr>
            <a:lvl3pPr marL="719152" indent="-274644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Myriad Pro" panose="020B0503030403020204" pitchFamily="34" charset="0"/>
              </a:defRPr>
            </a:lvl3pPr>
            <a:lvl4pPr marL="985858" indent="-26670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Myriad Pro" panose="020B0503030403020204" pitchFamily="34" charset="0"/>
              </a:defRPr>
            </a:lvl4pPr>
            <a:lvl5pPr marL="1252563" indent="-26670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rgbClr val="00206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7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569624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543968175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5443566C-BD8E-4509-B807-B2BBA2BD14C4}"/>
              </a:ext>
            </a:extLst>
          </p:cNvPr>
          <p:cNvSpPr txBox="1"/>
          <p:nvPr userDrawn="1"/>
        </p:nvSpPr>
        <p:spPr>
          <a:xfrm>
            <a:off x="519829" y="801182"/>
            <a:ext cx="11412772" cy="369332"/>
          </a:xfrm>
          <a:prstGeom prst="rect">
            <a:avLst/>
          </a:prstGeom>
          <a:gradFill flip="none" rotWithShape="1">
            <a:gsLst>
              <a:gs pos="0">
                <a:srgbClr val="A00000"/>
              </a:gs>
              <a:gs pos="56000">
                <a:schemeClr val="bg1">
                  <a:alpha val="47000"/>
                </a:schemeClr>
              </a:gs>
              <a:gs pos="42000">
                <a:srgbClr val="A00000"/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 kern="0">
                <a:solidFill>
                  <a:schemeClr val="bg1"/>
                </a:solidFill>
                <a:latin typeface="Myriad Pro" panose="020B0503030403020204" charset="0"/>
              </a:defRPr>
            </a:lvl1pPr>
          </a:lstStyle>
          <a:p>
            <a:pPr marL="0" marR="0" lvl="0" indent="0" algn="just" defTabSz="914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anose="020B0503030403020204" charset="0"/>
              <a:ea typeface="+mn-ea"/>
              <a:cs typeface="+mn-cs"/>
            </a:endParaRPr>
          </a:p>
        </p:txBody>
      </p:sp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4" y="251839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18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4" y="1198195"/>
            <a:ext cx="11412772" cy="5082964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>
                <a:solidFill>
                  <a:srgbClr val="002060"/>
                </a:solidFill>
                <a:latin typeface="Myriad Pro" panose="020B0503030403020204" pitchFamily="34" charset="0"/>
              </a:defRPr>
            </a:lvl1pPr>
            <a:lvl2pPr marL="358775" indent="-17938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Myriad Pro" panose="020B0503030403020204" pitchFamily="34" charset="0"/>
              </a:defRPr>
            </a:lvl2pPr>
            <a:lvl3pPr marL="538163" indent="-17938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Myriad Pro" panose="020B0503030403020204" pitchFamily="34" charset="0"/>
              </a:defRPr>
            </a:lvl3pPr>
            <a:lvl4pPr marL="717550" indent="-17938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Myriad Pro" panose="020B0503030403020204" pitchFamily="34" charset="0"/>
              </a:defRPr>
            </a:lvl4pPr>
            <a:lvl5pPr marL="896938" indent="-17938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rgbClr val="00206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8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569624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388934489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5443566C-BD8E-4509-B807-B2BBA2BD14C4}"/>
              </a:ext>
            </a:extLst>
          </p:cNvPr>
          <p:cNvSpPr txBox="1"/>
          <p:nvPr userDrawn="1"/>
        </p:nvSpPr>
        <p:spPr>
          <a:xfrm>
            <a:off x="519829" y="801182"/>
            <a:ext cx="11412772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 kern="0">
                <a:solidFill>
                  <a:schemeClr val="bg1"/>
                </a:solidFill>
                <a:latin typeface="Myriad Pro" panose="020B050303040302020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anose="020B0503030403020204" charset="0"/>
              <a:ea typeface="+mn-ea"/>
              <a:cs typeface="+mn-cs"/>
            </a:endParaRPr>
          </a:p>
        </p:txBody>
      </p:sp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3" y="251838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3" y="1198195"/>
            <a:ext cx="11412772" cy="5082964"/>
          </a:xfrm>
          <a:prstGeom prst="rect">
            <a:avLst/>
          </a:prstGeom>
        </p:spPr>
        <p:txBody>
          <a:bodyPr/>
          <a:lstStyle>
            <a:lvl1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 b="1">
                <a:solidFill>
                  <a:srgbClr val="002060"/>
                </a:solidFill>
                <a:latin typeface="Myriad Pro" panose="020B0503030403020204" pitchFamily="34" charset="0"/>
              </a:defRPr>
            </a:lvl1pPr>
            <a:lvl2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rgbClr val="002060"/>
                </a:solidFill>
                <a:latin typeface="Myriad Pro" panose="020B0503030403020204" pitchFamily="34" charset="0"/>
              </a:defRPr>
            </a:lvl2pPr>
            <a:lvl3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2060"/>
                </a:solidFill>
                <a:latin typeface="Myriad Pro" panose="020B0503030403020204" pitchFamily="34" charset="0"/>
              </a:defRPr>
            </a:lvl3pPr>
            <a:lvl4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rgbClr val="002060"/>
                </a:solidFill>
                <a:latin typeface="Myriad Pro" panose="020B0503030403020204" pitchFamily="34" charset="0"/>
              </a:defRPr>
            </a:lvl4pPr>
            <a:lvl5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rgbClr val="00206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7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569623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1066417720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5443566C-BD8E-4509-B807-B2BBA2BD14C4}"/>
              </a:ext>
            </a:extLst>
          </p:cNvPr>
          <p:cNvSpPr txBox="1"/>
          <p:nvPr userDrawn="1"/>
        </p:nvSpPr>
        <p:spPr>
          <a:xfrm>
            <a:off x="519829" y="801182"/>
            <a:ext cx="11412772" cy="369332"/>
          </a:xfrm>
          <a:prstGeom prst="rect">
            <a:avLst/>
          </a:prstGeom>
          <a:gradFill flip="none" rotWithShape="1">
            <a:gsLst>
              <a:gs pos="0">
                <a:srgbClr val="A00000"/>
              </a:gs>
              <a:gs pos="32000">
                <a:schemeClr val="bg1">
                  <a:alpha val="47000"/>
                </a:schemeClr>
              </a:gs>
              <a:gs pos="25000">
                <a:srgbClr val="A00000"/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 kern="0">
                <a:solidFill>
                  <a:schemeClr val="bg1"/>
                </a:solidFill>
                <a:latin typeface="Myriad Pro" panose="020B0503030403020204" charset="0"/>
              </a:defRPr>
            </a:lvl1pPr>
          </a:lstStyle>
          <a:p>
            <a:pPr marL="0" marR="0" lvl="0" indent="0" algn="just" defTabSz="914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anose="020B0503030403020204" charset="0"/>
              <a:ea typeface="+mn-ea"/>
              <a:cs typeface="+mn-cs"/>
            </a:endParaRPr>
          </a:p>
        </p:txBody>
      </p:sp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4" y="251839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18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4" y="1198195"/>
            <a:ext cx="11412772" cy="5082964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>
                <a:solidFill>
                  <a:srgbClr val="002060"/>
                </a:solidFill>
                <a:latin typeface="Myriad Pro" panose="020B0503030403020204" pitchFamily="34" charset="0"/>
              </a:defRPr>
            </a:lvl1pPr>
            <a:lvl2pPr marL="444509" indent="-26670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Myriad Pro" panose="020B0503030403020204" pitchFamily="34" charset="0"/>
              </a:defRPr>
            </a:lvl2pPr>
            <a:lvl3pPr marL="719152" indent="-274644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Myriad Pro" panose="020B0503030403020204" pitchFamily="34" charset="0"/>
              </a:defRPr>
            </a:lvl3pPr>
            <a:lvl4pPr marL="985858" indent="-26670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Myriad Pro" panose="020B0503030403020204" pitchFamily="34" charset="0"/>
              </a:defRPr>
            </a:lvl4pPr>
            <a:lvl5pPr marL="1252563" indent="-26670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rgbClr val="00206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8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569624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3043449658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van 8">
            <a:extLst>
              <a:ext uri="{FF2B5EF4-FFF2-40B4-BE49-F238E27FC236}">
                <a16:creationId xmlns:a16="http://schemas.microsoft.com/office/drawing/2014/main" id="{DEFDFAD3-AD8C-4ED4-A51D-1DCDB536E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0" y="115888"/>
            <a:ext cx="10515600" cy="498475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A00000"/>
                </a:solidFill>
                <a:latin typeface="Myriad Pro" panose="020B07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2679244616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8769ACF-3B3A-1F0C-56DB-8FF0CE380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8AF2-1DCF-4696-A7EB-6DC8040E3A54}" type="datetimeFigureOut">
              <a:rPr lang="tr-TR" smtClean="0"/>
              <a:t>11.07.2025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C524714C-20F5-B08B-41D5-E7D314BED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78E144B-F8BA-2278-D011-B428948D5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2C894-2F54-4ED0-873F-A672711FB7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8218570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5130252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çindeki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3" y="251838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3" y="1198195"/>
            <a:ext cx="11412772" cy="5082964"/>
          </a:xfrm>
          <a:prstGeom prst="rect">
            <a:avLst/>
          </a:prstGeom>
        </p:spPr>
        <p:txBody>
          <a:bodyPr/>
          <a:lstStyle>
            <a:lvl1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b="1">
                <a:solidFill>
                  <a:srgbClr val="A00000"/>
                </a:solidFill>
                <a:latin typeface="Myriad Pro" panose="020B0503030403020204" pitchFamily="34" charset="0"/>
              </a:defRPr>
            </a:lvl1pPr>
            <a:lvl2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A00000"/>
                </a:solidFill>
                <a:latin typeface="Myriad Pro" panose="020B0503030403020204" pitchFamily="34" charset="0"/>
              </a:defRPr>
            </a:lvl2pPr>
            <a:lvl3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A00000"/>
                </a:solidFill>
                <a:latin typeface="Myriad Pro" panose="020B0503030403020204" pitchFamily="34" charset="0"/>
              </a:defRPr>
            </a:lvl3pPr>
            <a:lvl4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A00000"/>
                </a:solidFill>
                <a:latin typeface="Myriad Pro" panose="020B0503030403020204" pitchFamily="34" charset="0"/>
              </a:defRPr>
            </a:lvl4pPr>
            <a:lvl5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A0000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1428046719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3" y="251838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3" y="1198195"/>
            <a:ext cx="11412772" cy="5082964"/>
          </a:xfrm>
          <a:prstGeom prst="rect">
            <a:avLst/>
          </a:prstGeom>
        </p:spPr>
        <p:txBody>
          <a:bodyPr/>
          <a:lstStyle>
            <a:lvl1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 b="1">
                <a:solidFill>
                  <a:srgbClr val="002060"/>
                </a:solidFill>
                <a:latin typeface="Myriad Pro" panose="020B0503030403020204" pitchFamily="34" charset="0"/>
              </a:defRPr>
            </a:lvl1pPr>
            <a:lvl2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rgbClr val="002060"/>
                </a:solidFill>
                <a:latin typeface="Myriad Pro" panose="020B0503030403020204" pitchFamily="34" charset="0"/>
              </a:defRPr>
            </a:lvl2pPr>
            <a:lvl3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2060"/>
                </a:solidFill>
                <a:latin typeface="Myriad Pro" panose="020B0503030403020204" pitchFamily="34" charset="0"/>
              </a:defRPr>
            </a:lvl3pPr>
            <a:lvl4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rgbClr val="002060"/>
                </a:solidFill>
                <a:latin typeface="Myriad Pro" panose="020B0503030403020204" pitchFamily="34" charset="0"/>
              </a:defRPr>
            </a:lvl4pPr>
            <a:lvl5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rgbClr val="00206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246910938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3" y="251838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3" y="1198195"/>
            <a:ext cx="11412772" cy="5082964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>
                <a:solidFill>
                  <a:srgbClr val="002060"/>
                </a:solidFill>
                <a:latin typeface="Myriad Pro" panose="020B0503030403020204" pitchFamily="34" charset="0"/>
              </a:defRPr>
            </a:lvl1pPr>
            <a:lvl2pPr marL="444500" indent="-2667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Myriad Pro" panose="020B0503030403020204" pitchFamily="34" charset="0"/>
              </a:defRPr>
            </a:lvl2pPr>
            <a:lvl3pPr marL="719138" indent="-27463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Myriad Pro" panose="020B0503030403020204" pitchFamily="34" charset="0"/>
              </a:defRPr>
            </a:lvl3pPr>
            <a:lvl4pPr marL="985838" indent="-2667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Myriad Pro" panose="020B0503030403020204" pitchFamily="34" charset="0"/>
              </a:defRPr>
            </a:lvl4pPr>
            <a:lvl5pPr marL="1252538" indent="-2667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rgbClr val="00206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989150666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İçindeki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3" y="251838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3" y="1198195"/>
            <a:ext cx="11412772" cy="5082964"/>
          </a:xfrm>
          <a:prstGeom prst="rect">
            <a:avLst/>
          </a:prstGeom>
        </p:spPr>
        <p:txBody>
          <a:bodyPr/>
          <a:lstStyle>
            <a:lvl1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b="1">
                <a:solidFill>
                  <a:srgbClr val="A00000"/>
                </a:solidFill>
                <a:latin typeface="Myriad Pro" panose="020B0503030403020204" pitchFamily="34" charset="0"/>
              </a:defRPr>
            </a:lvl1pPr>
            <a:lvl2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A00000"/>
                </a:solidFill>
                <a:latin typeface="Myriad Pro" panose="020B0503030403020204" pitchFamily="34" charset="0"/>
              </a:defRPr>
            </a:lvl2pPr>
            <a:lvl3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A00000"/>
                </a:solidFill>
                <a:latin typeface="Myriad Pro" panose="020B0503030403020204" pitchFamily="34" charset="0"/>
              </a:defRPr>
            </a:lvl3pPr>
            <a:lvl4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A00000"/>
                </a:solidFill>
                <a:latin typeface="Myriad Pro" panose="020B0503030403020204" pitchFamily="34" charset="0"/>
              </a:defRPr>
            </a:lvl4pPr>
            <a:lvl5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A0000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10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569623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2853756041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3" y="251838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3" y="1198195"/>
            <a:ext cx="11412772" cy="5082964"/>
          </a:xfrm>
          <a:prstGeom prst="rect">
            <a:avLst/>
          </a:prstGeom>
        </p:spPr>
        <p:txBody>
          <a:bodyPr/>
          <a:lstStyle>
            <a:lvl1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 b="1">
                <a:solidFill>
                  <a:srgbClr val="002060"/>
                </a:solidFill>
                <a:latin typeface="Myriad Pro" panose="020B0503030403020204" pitchFamily="34" charset="0"/>
              </a:defRPr>
            </a:lvl1pPr>
            <a:lvl2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rgbClr val="002060"/>
                </a:solidFill>
                <a:latin typeface="Myriad Pro" panose="020B0503030403020204" pitchFamily="34" charset="0"/>
              </a:defRPr>
            </a:lvl2pPr>
            <a:lvl3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2060"/>
                </a:solidFill>
                <a:latin typeface="Myriad Pro" panose="020B0503030403020204" pitchFamily="34" charset="0"/>
              </a:defRPr>
            </a:lvl3pPr>
            <a:lvl4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rgbClr val="002060"/>
                </a:solidFill>
                <a:latin typeface="Myriad Pro" panose="020B0503030403020204" pitchFamily="34" charset="0"/>
              </a:defRPr>
            </a:lvl4pPr>
            <a:lvl5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rgbClr val="00206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7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569623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2787662386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3" y="251838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3" y="1198195"/>
            <a:ext cx="11412772" cy="5082964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>
                <a:solidFill>
                  <a:srgbClr val="002060"/>
                </a:solidFill>
                <a:latin typeface="Myriad Pro" panose="020B0503030403020204" pitchFamily="34" charset="0"/>
              </a:defRPr>
            </a:lvl1pPr>
            <a:lvl2pPr marL="444500" indent="-2667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Myriad Pro" panose="020B0503030403020204" pitchFamily="34" charset="0"/>
              </a:defRPr>
            </a:lvl2pPr>
            <a:lvl3pPr marL="719138" indent="-27463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Myriad Pro" panose="020B0503030403020204" pitchFamily="34" charset="0"/>
              </a:defRPr>
            </a:lvl3pPr>
            <a:lvl4pPr marL="985838" indent="-2667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Myriad Pro" panose="020B0503030403020204" pitchFamily="34" charset="0"/>
              </a:defRPr>
            </a:lvl4pPr>
            <a:lvl5pPr marL="1252538" indent="-2667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rgbClr val="00206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7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569623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423897136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5443566C-BD8E-4509-B807-B2BBA2BD14C4}"/>
              </a:ext>
            </a:extLst>
          </p:cNvPr>
          <p:cNvSpPr txBox="1"/>
          <p:nvPr userDrawn="1"/>
        </p:nvSpPr>
        <p:spPr>
          <a:xfrm>
            <a:off x="519829" y="801182"/>
            <a:ext cx="11412772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 kern="0">
                <a:solidFill>
                  <a:schemeClr val="bg1"/>
                </a:solidFill>
                <a:latin typeface="Myriad Pro" panose="020B050303040302020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anose="020B0503030403020204" charset="0"/>
              <a:ea typeface="+mn-ea"/>
              <a:cs typeface="+mn-cs"/>
            </a:endParaRPr>
          </a:p>
        </p:txBody>
      </p:sp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3" y="251838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3" y="1198195"/>
            <a:ext cx="11412772" cy="5082964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>
                <a:solidFill>
                  <a:srgbClr val="002060"/>
                </a:solidFill>
                <a:latin typeface="Myriad Pro" panose="020B0503030403020204" pitchFamily="34" charset="0"/>
              </a:defRPr>
            </a:lvl1pPr>
            <a:lvl2pPr marL="444500" indent="-2667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Myriad Pro" panose="020B0503030403020204" pitchFamily="34" charset="0"/>
              </a:defRPr>
            </a:lvl2pPr>
            <a:lvl3pPr marL="719138" indent="-27463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Myriad Pro" panose="020B0503030403020204" pitchFamily="34" charset="0"/>
              </a:defRPr>
            </a:lvl3pPr>
            <a:lvl4pPr marL="985838" indent="-2667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Myriad Pro" panose="020B0503030403020204" pitchFamily="34" charset="0"/>
              </a:defRPr>
            </a:lvl4pPr>
            <a:lvl5pPr marL="1252538" indent="-2667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rgbClr val="00206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7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569623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759302618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4" y="251839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18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4" y="1198195"/>
            <a:ext cx="11412772" cy="5082964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>
                <a:solidFill>
                  <a:srgbClr val="002060"/>
                </a:solidFill>
                <a:latin typeface="Myriad Pro" panose="020B0503030403020204" pitchFamily="34" charset="0"/>
              </a:defRPr>
            </a:lvl1pPr>
            <a:lvl2pPr marL="444509" indent="-26670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Myriad Pro" panose="020B0503030403020204" pitchFamily="34" charset="0"/>
              </a:defRPr>
            </a:lvl2pPr>
            <a:lvl3pPr marL="719152" indent="-274644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Myriad Pro" panose="020B0503030403020204" pitchFamily="34" charset="0"/>
              </a:defRPr>
            </a:lvl3pPr>
            <a:lvl4pPr marL="985858" indent="-26670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Myriad Pro" panose="020B0503030403020204" pitchFamily="34" charset="0"/>
              </a:defRPr>
            </a:lvl4pPr>
            <a:lvl5pPr marL="1252563" indent="-26670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rgbClr val="00206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7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569624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3686763872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4" y="251839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18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4" y="1198195"/>
            <a:ext cx="11412772" cy="5082964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>
                <a:solidFill>
                  <a:srgbClr val="002060"/>
                </a:solidFill>
                <a:latin typeface="Myriad Pro" panose="020B0503030403020204" pitchFamily="34" charset="0"/>
              </a:defRPr>
            </a:lvl1pPr>
            <a:lvl2pPr marL="358775" indent="-17938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Myriad Pro" panose="020B0503030403020204" pitchFamily="34" charset="0"/>
              </a:defRPr>
            </a:lvl2pPr>
            <a:lvl3pPr marL="538163" indent="-17938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Myriad Pro" panose="020B0503030403020204" pitchFamily="34" charset="0"/>
              </a:defRPr>
            </a:lvl3pPr>
            <a:lvl4pPr marL="717550" indent="-17938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Myriad Pro" panose="020B0503030403020204" pitchFamily="34" charset="0"/>
              </a:defRPr>
            </a:lvl4pPr>
            <a:lvl5pPr marL="896938" indent="-17938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rgbClr val="00206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8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569624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1187988638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4" y="251839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18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4" y="1198195"/>
            <a:ext cx="11412772" cy="5082964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>
                <a:solidFill>
                  <a:srgbClr val="002060"/>
                </a:solidFill>
                <a:latin typeface="Myriad Pro" panose="020B0503030403020204" pitchFamily="34" charset="0"/>
              </a:defRPr>
            </a:lvl1pPr>
            <a:lvl2pPr marL="444509" indent="-26670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Myriad Pro" panose="020B0503030403020204" pitchFamily="34" charset="0"/>
              </a:defRPr>
            </a:lvl2pPr>
            <a:lvl3pPr marL="719152" indent="-274644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Myriad Pro" panose="020B0503030403020204" pitchFamily="34" charset="0"/>
              </a:defRPr>
            </a:lvl3pPr>
            <a:lvl4pPr marL="985858" indent="-26670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Myriad Pro" panose="020B0503030403020204" pitchFamily="34" charset="0"/>
              </a:defRPr>
            </a:lvl4pPr>
            <a:lvl5pPr marL="1252563" indent="-26670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rgbClr val="00206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718258497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383649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çindeki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5443566C-BD8E-4509-B807-B2BBA2BD14C4}"/>
              </a:ext>
            </a:extLst>
          </p:cNvPr>
          <p:cNvSpPr txBox="1"/>
          <p:nvPr userDrawn="1"/>
        </p:nvSpPr>
        <p:spPr>
          <a:xfrm>
            <a:off x="519829" y="801182"/>
            <a:ext cx="11412772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 kern="0">
                <a:solidFill>
                  <a:schemeClr val="bg1"/>
                </a:solidFill>
                <a:latin typeface="Myriad Pro" panose="020B050303040302020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anose="020B0503030403020204" charset="0"/>
              <a:ea typeface="+mn-ea"/>
              <a:cs typeface="+mn-cs"/>
            </a:endParaRPr>
          </a:p>
        </p:txBody>
      </p:sp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3" y="251838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3" y="1198195"/>
            <a:ext cx="11412772" cy="5082964"/>
          </a:xfrm>
          <a:prstGeom prst="rect">
            <a:avLst/>
          </a:prstGeom>
        </p:spPr>
        <p:txBody>
          <a:bodyPr/>
          <a:lstStyle>
            <a:lvl1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b="1">
                <a:solidFill>
                  <a:srgbClr val="A00000"/>
                </a:solidFill>
                <a:latin typeface="Myriad Pro" panose="020B0503030403020204" pitchFamily="34" charset="0"/>
              </a:defRPr>
            </a:lvl1pPr>
            <a:lvl2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A00000"/>
                </a:solidFill>
                <a:latin typeface="Myriad Pro" panose="020B0503030403020204" pitchFamily="34" charset="0"/>
              </a:defRPr>
            </a:lvl2pPr>
            <a:lvl3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A00000"/>
                </a:solidFill>
                <a:latin typeface="Myriad Pro" panose="020B0503030403020204" pitchFamily="34" charset="0"/>
              </a:defRPr>
            </a:lvl3pPr>
            <a:lvl4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A00000"/>
                </a:solidFill>
                <a:latin typeface="Myriad Pro" panose="020B0503030403020204" pitchFamily="34" charset="0"/>
              </a:defRPr>
            </a:lvl4pPr>
            <a:lvl5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A0000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10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569623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876765687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5443566C-BD8E-4509-B807-B2BBA2BD14C4}"/>
              </a:ext>
            </a:extLst>
          </p:cNvPr>
          <p:cNvSpPr txBox="1"/>
          <p:nvPr userDrawn="1"/>
        </p:nvSpPr>
        <p:spPr>
          <a:xfrm>
            <a:off x="519829" y="801182"/>
            <a:ext cx="11412772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 kern="0">
                <a:solidFill>
                  <a:schemeClr val="bg1"/>
                </a:solidFill>
                <a:latin typeface="Myriad Pro" panose="020B050303040302020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anose="020B0503030403020204" charset="0"/>
              <a:ea typeface="+mn-ea"/>
              <a:cs typeface="+mn-cs"/>
            </a:endParaRPr>
          </a:p>
        </p:txBody>
      </p:sp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3" y="251838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3" y="1198195"/>
            <a:ext cx="11412772" cy="5082964"/>
          </a:xfrm>
          <a:prstGeom prst="rect">
            <a:avLst/>
          </a:prstGeom>
        </p:spPr>
        <p:txBody>
          <a:bodyPr/>
          <a:lstStyle>
            <a:lvl1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 b="1">
                <a:solidFill>
                  <a:srgbClr val="002060"/>
                </a:solidFill>
                <a:latin typeface="Myriad Pro" panose="020B0503030403020204" pitchFamily="34" charset="0"/>
              </a:defRPr>
            </a:lvl1pPr>
            <a:lvl2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rgbClr val="002060"/>
                </a:solidFill>
                <a:latin typeface="Myriad Pro" panose="020B0503030403020204" pitchFamily="34" charset="0"/>
              </a:defRPr>
            </a:lvl2pPr>
            <a:lvl3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2060"/>
                </a:solidFill>
                <a:latin typeface="Myriad Pro" panose="020B0503030403020204" pitchFamily="34" charset="0"/>
              </a:defRPr>
            </a:lvl3pPr>
            <a:lvl4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rgbClr val="002060"/>
                </a:solidFill>
                <a:latin typeface="Myriad Pro" panose="020B0503030403020204" pitchFamily="34" charset="0"/>
              </a:defRPr>
            </a:lvl4pPr>
            <a:lvl5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rgbClr val="00206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7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569623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765441707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5443566C-BD8E-4509-B807-B2BBA2BD14C4}"/>
              </a:ext>
            </a:extLst>
          </p:cNvPr>
          <p:cNvSpPr txBox="1"/>
          <p:nvPr userDrawn="1"/>
        </p:nvSpPr>
        <p:spPr>
          <a:xfrm>
            <a:off x="519829" y="801182"/>
            <a:ext cx="11412772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 kern="0">
                <a:solidFill>
                  <a:schemeClr val="bg1"/>
                </a:solidFill>
                <a:latin typeface="Myriad Pro" panose="020B050303040302020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anose="020B0503030403020204" charset="0"/>
              <a:ea typeface="+mn-ea"/>
              <a:cs typeface="+mn-cs"/>
            </a:endParaRPr>
          </a:p>
        </p:txBody>
      </p:sp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3" y="251838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3" y="1198195"/>
            <a:ext cx="11412772" cy="5082964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>
                <a:solidFill>
                  <a:srgbClr val="002060"/>
                </a:solidFill>
                <a:latin typeface="Myriad Pro" panose="020B0503030403020204" pitchFamily="34" charset="0"/>
              </a:defRPr>
            </a:lvl1pPr>
            <a:lvl2pPr marL="444500" indent="-2667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Myriad Pro" panose="020B0503030403020204" pitchFamily="34" charset="0"/>
              </a:defRPr>
            </a:lvl2pPr>
            <a:lvl3pPr marL="719138" indent="-27463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Myriad Pro" panose="020B0503030403020204" pitchFamily="34" charset="0"/>
              </a:defRPr>
            </a:lvl3pPr>
            <a:lvl4pPr marL="985838" indent="-2667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Myriad Pro" panose="020B0503030403020204" pitchFamily="34" charset="0"/>
              </a:defRPr>
            </a:lvl4pPr>
            <a:lvl5pPr marL="1252538" indent="-2667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rgbClr val="00206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7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569623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1612290060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İçindeki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3" y="251838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3" y="1198195"/>
            <a:ext cx="11412772" cy="5082964"/>
          </a:xfrm>
          <a:prstGeom prst="rect">
            <a:avLst/>
          </a:prstGeom>
        </p:spPr>
        <p:txBody>
          <a:bodyPr/>
          <a:lstStyle>
            <a:lvl1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b="1">
                <a:solidFill>
                  <a:srgbClr val="A00000"/>
                </a:solidFill>
                <a:latin typeface="Myriad Pro" panose="020B0503030403020204" pitchFamily="34" charset="0"/>
              </a:defRPr>
            </a:lvl1pPr>
            <a:lvl2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A00000"/>
                </a:solidFill>
                <a:latin typeface="Myriad Pro" panose="020B0503030403020204" pitchFamily="34" charset="0"/>
              </a:defRPr>
            </a:lvl2pPr>
            <a:lvl3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A00000"/>
                </a:solidFill>
                <a:latin typeface="Myriad Pro" panose="020B0503030403020204" pitchFamily="34" charset="0"/>
              </a:defRPr>
            </a:lvl3pPr>
            <a:lvl4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A00000"/>
                </a:solidFill>
                <a:latin typeface="Myriad Pro" panose="020B0503030403020204" pitchFamily="34" charset="0"/>
              </a:defRPr>
            </a:lvl4pPr>
            <a:lvl5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A0000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10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569623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1709824820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3" y="251838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3" y="1198195"/>
            <a:ext cx="11412772" cy="5082964"/>
          </a:xfrm>
          <a:prstGeom prst="rect">
            <a:avLst/>
          </a:prstGeom>
        </p:spPr>
        <p:txBody>
          <a:bodyPr/>
          <a:lstStyle>
            <a:lvl1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 b="1">
                <a:solidFill>
                  <a:srgbClr val="002060"/>
                </a:solidFill>
                <a:latin typeface="Myriad Pro" panose="020B0503030403020204" pitchFamily="34" charset="0"/>
              </a:defRPr>
            </a:lvl1pPr>
            <a:lvl2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rgbClr val="002060"/>
                </a:solidFill>
                <a:latin typeface="Myriad Pro" panose="020B0503030403020204" pitchFamily="34" charset="0"/>
              </a:defRPr>
            </a:lvl2pPr>
            <a:lvl3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2060"/>
                </a:solidFill>
                <a:latin typeface="Myriad Pro" panose="020B0503030403020204" pitchFamily="34" charset="0"/>
              </a:defRPr>
            </a:lvl3pPr>
            <a:lvl4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rgbClr val="002060"/>
                </a:solidFill>
                <a:latin typeface="Myriad Pro" panose="020B0503030403020204" pitchFamily="34" charset="0"/>
              </a:defRPr>
            </a:lvl4pPr>
            <a:lvl5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rgbClr val="00206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7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569623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1221584090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3" y="251838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3" y="1198195"/>
            <a:ext cx="11412772" cy="5082964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>
                <a:solidFill>
                  <a:srgbClr val="002060"/>
                </a:solidFill>
                <a:latin typeface="Myriad Pro" panose="020B0503030403020204" pitchFamily="34" charset="0"/>
              </a:defRPr>
            </a:lvl1pPr>
            <a:lvl2pPr marL="444500" indent="-2667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Myriad Pro" panose="020B0503030403020204" pitchFamily="34" charset="0"/>
              </a:defRPr>
            </a:lvl2pPr>
            <a:lvl3pPr marL="719138" indent="-27463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Myriad Pro" panose="020B0503030403020204" pitchFamily="34" charset="0"/>
              </a:defRPr>
            </a:lvl3pPr>
            <a:lvl4pPr marL="985838" indent="-2667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Myriad Pro" panose="020B0503030403020204" pitchFamily="34" charset="0"/>
              </a:defRPr>
            </a:lvl4pPr>
            <a:lvl5pPr marL="1252538" indent="-2667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rgbClr val="00206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7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569623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177256813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İçindeki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3" y="251838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3" y="1198195"/>
            <a:ext cx="11412772" cy="5082964"/>
          </a:xfrm>
          <a:prstGeom prst="rect">
            <a:avLst/>
          </a:prstGeom>
        </p:spPr>
        <p:txBody>
          <a:bodyPr/>
          <a:lstStyle>
            <a:lvl1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b="1">
                <a:solidFill>
                  <a:srgbClr val="A00000"/>
                </a:solidFill>
                <a:latin typeface="Myriad Pro" panose="020B0503030403020204" pitchFamily="34" charset="0"/>
              </a:defRPr>
            </a:lvl1pPr>
            <a:lvl2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A00000"/>
                </a:solidFill>
                <a:latin typeface="Myriad Pro" panose="020B0503030403020204" pitchFamily="34" charset="0"/>
              </a:defRPr>
            </a:lvl2pPr>
            <a:lvl3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A00000"/>
                </a:solidFill>
                <a:latin typeface="Myriad Pro" panose="020B0503030403020204" pitchFamily="34" charset="0"/>
              </a:defRPr>
            </a:lvl3pPr>
            <a:lvl4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A00000"/>
                </a:solidFill>
                <a:latin typeface="Myriad Pro" panose="020B0503030403020204" pitchFamily="34" charset="0"/>
              </a:defRPr>
            </a:lvl4pPr>
            <a:lvl5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A0000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10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569623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3683985037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5443566C-BD8E-4509-B807-B2BBA2BD14C4}"/>
              </a:ext>
            </a:extLst>
          </p:cNvPr>
          <p:cNvSpPr txBox="1"/>
          <p:nvPr userDrawn="1"/>
        </p:nvSpPr>
        <p:spPr>
          <a:xfrm>
            <a:off x="519829" y="801182"/>
            <a:ext cx="11412772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 kern="0">
                <a:solidFill>
                  <a:schemeClr val="bg1"/>
                </a:solidFill>
                <a:latin typeface="Myriad Pro" panose="020B0503030403020204" charset="0"/>
              </a:defRPr>
            </a:lvl1pPr>
          </a:lstStyle>
          <a:p>
            <a:pPr marL="0" marR="0" lvl="0" indent="0" algn="just" defTabSz="914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anose="020B0503030403020204" charset="0"/>
              <a:ea typeface="+mn-ea"/>
              <a:cs typeface="+mn-cs"/>
            </a:endParaRPr>
          </a:p>
        </p:txBody>
      </p:sp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4" y="251839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18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4" y="1198195"/>
            <a:ext cx="11412772" cy="5082964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>
                <a:solidFill>
                  <a:srgbClr val="002060"/>
                </a:solidFill>
                <a:latin typeface="Myriad Pro" panose="020B0503030403020204" pitchFamily="34" charset="0"/>
              </a:defRPr>
            </a:lvl1pPr>
            <a:lvl2pPr marL="444509" indent="-26670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Myriad Pro" panose="020B0503030403020204" pitchFamily="34" charset="0"/>
              </a:defRPr>
            </a:lvl2pPr>
            <a:lvl3pPr marL="719152" indent="-274644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Myriad Pro" panose="020B0503030403020204" pitchFamily="34" charset="0"/>
              </a:defRPr>
            </a:lvl3pPr>
            <a:lvl4pPr marL="985858" indent="-26670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Myriad Pro" panose="020B0503030403020204" pitchFamily="34" charset="0"/>
              </a:defRPr>
            </a:lvl4pPr>
            <a:lvl5pPr marL="1252563" indent="-26670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rgbClr val="00206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7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569624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4191719892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5443566C-BD8E-4509-B807-B2BBA2BD14C4}"/>
              </a:ext>
            </a:extLst>
          </p:cNvPr>
          <p:cNvSpPr txBox="1"/>
          <p:nvPr userDrawn="1"/>
        </p:nvSpPr>
        <p:spPr>
          <a:xfrm>
            <a:off x="519829" y="801182"/>
            <a:ext cx="11412772" cy="369332"/>
          </a:xfrm>
          <a:prstGeom prst="rect">
            <a:avLst/>
          </a:prstGeom>
          <a:gradFill flip="none" rotWithShape="1">
            <a:gsLst>
              <a:gs pos="0">
                <a:srgbClr val="A00000"/>
              </a:gs>
              <a:gs pos="56000">
                <a:schemeClr val="bg1">
                  <a:alpha val="47000"/>
                </a:schemeClr>
              </a:gs>
              <a:gs pos="42000">
                <a:srgbClr val="A00000"/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 kern="0">
                <a:solidFill>
                  <a:schemeClr val="bg1"/>
                </a:solidFill>
                <a:latin typeface="Myriad Pro" panose="020B0503030403020204" charset="0"/>
              </a:defRPr>
            </a:lvl1pPr>
          </a:lstStyle>
          <a:p>
            <a:pPr marL="0" marR="0" lvl="0" indent="0" algn="just" defTabSz="914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anose="020B0503030403020204" charset="0"/>
              <a:ea typeface="+mn-ea"/>
              <a:cs typeface="+mn-cs"/>
            </a:endParaRPr>
          </a:p>
        </p:txBody>
      </p:sp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4" y="251839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18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4" y="1198195"/>
            <a:ext cx="11412772" cy="5082964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>
                <a:solidFill>
                  <a:srgbClr val="002060"/>
                </a:solidFill>
                <a:latin typeface="Myriad Pro" panose="020B0503030403020204" pitchFamily="34" charset="0"/>
              </a:defRPr>
            </a:lvl1pPr>
            <a:lvl2pPr marL="358775" indent="-17938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Myriad Pro" panose="020B0503030403020204" pitchFamily="34" charset="0"/>
              </a:defRPr>
            </a:lvl2pPr>
            <a:lvl3pPr marL="538163" indent="-17938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Myriad Pro" panose="020B0503030403020204" pitchFamily="34" charset="0"/>
              </a:defRPr>
            </a:lvl3pPr>
            <a:lvl4pPr marL="717550" indent="-17938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Myriad Pro" panose="020B0503030403020204" pitchFamily="34" charset="0"/>
              </a:defRPr>
            </a:lvl4pPr>
            <a:lvl5pPr marL="896938" indent="-17938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rgbClr val="00206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8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569624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2199626951"/>
      </p:ext>
    </p:extLst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5443566C-BD8E-4509-B807-B2BBA2BD14C4}"/>
              </a:ext>
            </a:extLst>
          </p:cNvPr>
          <p:cNvSpPr txBox="1"/>
          <p:nvPr userDrawn="1"/>
        </p:nvSpPr>
        <p:spPr>
          <a:xfrm>
            <a:off x="519829" y="801182"/>
            <a:ext cx="11412772" cy="369332"/>
          </a:xfrm>
          <a:prstGeom prst="rect">
            <a:avLst/>
          </a:prstGeom>
          <a:gradFill flip="none" rotWithShape="1">
            <a:gsLst>
              <a:gs pos="0">
                <a:srgbClr val="A00000"/>
              </a:gs>
              <a:gs pos="32000">
                <a:schemeClr val="bg1">
                  <a:alpha val="47000"/>
                </a:schemeClr>
              </a:gs>
              <a:gs pos="25000">
                <a:srgbClr val="A00000"/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 kern="0">
                <a:solidFill>
                  <a:schemeClr val="bg1"/>
                </a:solidFill>
                <a:latin typeface="Myriad Pro" panose="020B0503030403020204" charset="0"/>
              </a:defRPr>
            </a:lvl1pPr>
          </a:lstStyle>
          <a:p>
            <a:pPr marL="0" marR="0" lvl="0" indent="0" algn="just" defTabSz="914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anose="020B0503030403020204" charset="0"/>
              <a:ea typeface="+mn-ea"/>
              <a:cs typeface="+mn-cs"/>
            </a:endParaRPr>
          </a:p>
        </p:txBody>
      </p:sp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4" y="251839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18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4" y="1198195"/>
            <a:ext cx="11412772" cy="5082964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>
                <a:solidFill>
                  <a:srgbClr val="002060"/>
                </a:solidFill>
                <a:latin typeface="Myriad Pro" panose="020B0503030403020204" pitchFamily="34" charset="0"/>
              </a:defRPr>
            </a:lvl1pPr>
            <a:lvl2pPr marL="444509" indent="-26670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Myriad Pro" panose="020B0503030403020204" pitchFamily="34" charset="0"/>
              </a:defRPr>
            </a:lvl2pPr>
            <a:lvl3pPr marL="719152" indent="-274644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Myriad Pro" panose="020B0503030403020204" pitchFamily="34" charset="0"/>
              </a:defRPr>
            </a:lvl3pPr>
            <a:lvl4pPr marL="985858" indent="-26670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Myriad Pro" panose="020B0503030403020204" pitchFamily="34" charset="0"/>
              </a:defRPr>
            </a:lvl4pPr>
            <a:lvl5pPr marL="1252563" indent="-26670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rgbClr val="00206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8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569624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1573239521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2249797" y="2859643"/>
            <a:ext cx="7692406" cy="113871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2652197377"/>
      </p:ext>
    </p:extLst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çindeki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5443566C-BD8E-4509-B807-B2BBA2BD14C4}"/>
              </a:ext>
            </a:extLst>
          </p:cNvPr>
          <p:cNvSpPr txBox="1"/>
          <p:nvPr userDrawn="1"/>
        </p:nvSpPr>
        <p:spPr>
          <a:xfrm>
            <a:off x="519829" y="801182"/>
            <a:ext cx="11412772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 kern="0">
                <a:solidFill>
                  <a:schemeClr val="bg1"/>
                </a:solidFill>
                <a:latin typeface="Myriad Pro" panose="020B050303040302020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anose="020B0503030403020204" charset="0"/>
              <a:ea typeface="+mn-ea"/>
              <a:cs typeface="+mn-cs"/>
            </a:endParaRPr>
          </a:p>
        </p:txBody>
      </p:sp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3" y="251838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3" y="1198195"/>
            <a:ext cx="11412772" cy="5082964"/>
          </a:xfrm>
          <a:prstGeom prst="rect">
            <a:avLst/>
          </a:prstGeom>
        </p:spPr>
        <p:txBody>
          <a:bodyPr/>
          <a:lstStyle>
            <a:lvl1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b="1">
                <a:solidFill>
                  <a:srgbClr val="A00000"/>
                </a:solidFill>
                <a:latin typeface="Myriad Pro" panose="020B0503030403020204" pitchFamily="34" charset="0"/>
              </a:defRPr>
            </a:lvl1pPr>
            <a:lvl2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A00000"/>
                </a:solidFill>
                <a:latin typeface="Myriad Pro" panose="020B0503030403020204" pitchFamily="34" charset="0"/>
              </a:defRPr>
            </a:lvl2pPr>
            <a:lvl3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A00000"/>
                </a:solidFill>
                <a:latin typeface="Myriad Pro" panose="020B0503030403020204" pitchFamily="34" charset="0"/>
              </a:defRPr>
            </a:lvl3pPr>
            <a:lvl4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A00000"/>
                </a:solidFill>
                <a:latin typeface="Myriad Pro" panose="020B0503030403020204" pitchFamily="34" charset="0"/>
              </a:defRPr>
            </a:lvl4pPr>
            <a:lvl5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A0000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10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569623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2939499436"/>
      </p:ext>
    </p:extLst>
  </p:cSld>
  <p:clrMapOvr>
    <a:masterClrMapping/>
  </p:clrMapOvr>
  <p:transition spd="slow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5443566C-BD8E-4509-B807-B2BBA2BD14C4}"/>
              </a:ext>
            </a:extLst>
          </p:cNvPr>
          <p:cNvSpPr txBox="1"/>
          <p:nvPr userDrawn="1"/>
        </p:nvSpPr>
        <p:spPr>
          <a:xfrm>
            <a:off x="519829" y="801182"/>
            <a:ext cx="11412772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 kern="0">
                <a:solidFill>
                  <a:schemeClr val="bg1"/>
                </a:solidFill>
                <a:latin typeface="Myriad Pro" panose="020B050303040302020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anose="020B0503030403020204" charset="0"/>
              <a:ea typeface="+mn-ea"/>
              <a:cs typeface="+mn-cs"/>
            </a:endParaRPr>
          </a:p>
        </p:txBody>
      </p:sp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3" y="251838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3" y="1198195"/>
            <a:ext cx="11412772" cy="5082964"/>
          </a:xfrm>
          <a:prstGeom prst="rect">
            <a:avLst/>
          </a:prstGeom>
        </p:spPr>
        <p:txBody>
          <a:bodyPr/>
          <a:lstStyle>
            <a:lvl1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 b="1">
                <a:solidFill>
                  <a:srgbClr val="002060"/>
                </a:solidFill>
                <a:latin typeface="Myriad Pro" panose="020B0503030403020204" pitchFamily="34" charset="0"/>
              </a:defRPr>
            </a:lvl1pPr>
            <a:lvl2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rgbClr val="002060"/>
                </a:solidFill>
                <a:latin typeface="Myriad Pro" panose="020B0503030403020204" pitchFamily="34" charset="0"/>
              </a:defRPr>
            </a:lvl2pPr>
            <a:lvl3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2060"/>
                </a:solidFill>
                <a:latin typeface="Myriad Pro" panose="020B0503030403020204" pitchFamily="34" charset="0"/>
              </a:defRPr>
            </a:lvl3pPr>
            <a:lvl4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rgbClr val="002060"/>
                </a:solidFill>
                <a:latin typeface="Myriad Pro" panose="020B0503030403020204" pitchFamily="34" charset="0"/>
              </a:defRPr>
            </a:lvl4pPr>
            <a:lvl5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rgbClr val="00206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7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569623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3380093735"/>
      </p:ext>
    </p:extLst>
  </p:cSld>
  <p:clrMapOvr>
    <a:masterClrMapping/>
  </p:clrMapOvr>
  <p:transition spd="slow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5443566C-BD8E-4509-B807-B2BBA2BD14C4}"/>
              </a:ext>
            </a:extLst>
          </p:cNvPr>
          <p:cNvSpPr txBox="1"/>
          <p:nvPr userDrawn="1"/>
        </p:nvSpPr>
        <p:spPr>
          <a:xfrm>
            <a:off x="519829" y="801182"/>
            <a:ext cx="11412772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 kern="0">
                <a:solidFill>
                  <a:schemeClr val="bg1"/>
                </a:solidFill>
                <a:latin typeface="Myriad Pro" panose="020B050303040302020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anose="020B0503030403020204" charset="0"/>
              <a:ea typeface="+mn-ea"/>
              <a:cs typeface="+mn-cs"/>
            </a:endParaRPr>
          </a:p>
        </p:txBody>
      </p:sp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3" y="251838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3" y="1198195"/>
            <a:ext cx="11412772" cy="5082964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>
                <a:solidFill>
                  <a:srgbClr val="002060"/>
                </a:solidFill>
                <a:latin typeface="Myriad Pro" panose="020B0503030403020204" pitchFamily="34" charset="0"/>
              </a:defRPr>
            </a:lvl1pPr>
            <a:lvl2pPr marL="444500" indent="-2667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Myriad Pro" panose="020B0503030403020204" pitchFamily="34" charset="0"/>
              </a:defRPr>
            </a:lvl2pPr>
            <a:lvl3pPr marL="719138" indent="-27463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Myriad Pro" panose="020B0503030403020204" pitchFamily="34" charset="0"/>
              </a:defRPr>
            </a:lvl3pPr>
            <a:lvl4pPr marL="985838" indent="-2667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Myriad Pro" panose="020B0503030403020204" pitchFamily="34" charset="0"/>
              </a:defRPr>
            </a:lvl4pPr>
            <a:lvl5pPr marL="1252538" indent="-2667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rgbClr val="00206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7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569623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3239745570"/>
      </p:ext>
    </p:extLst>
  </p:cSld>
  <p:clrMapOvr>
    <a:masterClrMapping/>
  </p:clrMapOvr>
  <p:transition spd="slow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İçindeki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3" y="251838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3" y="1198195"/>
            <a:ext cx="11412772" cy="5082964"/>
          </a:xfrm>
          <a:prstGeom prst="rect">
            <a:avLst/>
          </a:prstGeom>
        </p:spPr>
        <p:txBody>
          <a:bodyPr/>
          <a:lstStyle>
            <a:lvl1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b="1">
                <a:solidFill>
                  <a:srgbClr val="A00000"/>
                </a:solidFill>
                <a:latin typeface="Myriad Pro" panose="020B0503030403020204" pitchFamily="34" charset="0"/>
              </a:defRPr>
            </a:lvl1pPr>
            <a:lvl2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A00000"/>
                </a:solidFill>
                <a:latin typeface="Myriad Pro" panose="020B0503030403020204" pitchFamily="34" charset="0"/>
              </a:defRPr>
            </a:lvl2pPr>
            <a:lvl3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A00000"/>
                </a:solidFill>
                <a:latin typeface="Myriad Pro" panose="020B0503030403020204" pitchFamily="34" charset="0"/>
              </a:defRPr>
            </a:lvl3pPr>
            <a:lvl4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A00000"/>
                </a:solidFill>
                <a:latin typeface="Myriad Pro" panose="020B0503030403020204" pitchFamily="34" charset="0"/>
              </a:defRPr>
            </a:lvl4pPr>
            <a:lvl5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A0000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10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569623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754732031"/>
      </p:ext>
    </p:extLst>
  </p:cSld>
  <p:clrMapOvr>
    <a:masterClrMapping/>
  </p:clrMapOvr>
  <p:transition spd="slow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3" y="251838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3" y="1198195"/>
            <a:ext cx="11412772" cy="5082964"/>
          </a:xfrm>
          <a:prstGeom prst="rect">
            <a:avLst/>
          </a:prstGeom>
        </p:spPr>
        <p:txBody>
          <a:bodyPr/>
          <a:lstStyle>
            <a:lvl1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 b="1">
                <a:solidFill>
                  <a:srgbClr val="002060"/>
                </a:solidFill>
                <a:latin typeface="Myriad Pro" panose="020B0503030403020204" pitchFamily="34" charset="0"/>
              </a:defRPr>
            </a:lvl1pPr>
            <a:lvl2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rgbClr val="002060"/>
                </a:solidFill>
                <a:latin typeface="Myriad Pro" panose="020B0503030403020204" pitchFamily="34" charset="0"/>
              </a:defRPr>
            </a:lvl2pPr>
            <a:lvl3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2060"/>
                </a:solidFill>
                <a:latin typeface="Myriad Pro" panose="020B0503030403020204" pitchFamily="34" charset="0"/>
              </a:defRPr>
            </a:lvl3pPr>
            <a:lvl4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rgbClr val="002060"/>
                </a:solidFill>
                <a:latin typeface="Myriad Pro" panose="020B0503030403020204" pitchFamily="34" charset="0"/>
              </a:defRPr>
            </a:lvl4pPr>
            <a:lvl5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rgbClr val="00206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7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569623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3084719578"/>
      </p:ext>
    </p:extLst>
  </p:cSld>
  <p:clrMapOvr>
    <a:masterClrMapping/>
  </p:clrMapOvr>
  <p:transition spd="slow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3" y="251838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3" y="1198195"/>
            <a:ext cx="11412772" cy="5082964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>
                <a:solidFill>
                  <a:srgbClr val="002060"/>
                </a:solidFill>
                <a:latin typeface="Myriad Pro" panose="020B0503030403020204" pitchFamily="34" charset="0"/>
              </a:defRPr>
            </a:lvl1pPr>
            <a:lvl2pPr marL="444500" indent="-2667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Myriad Pro" panose="020B0503030403020204" pitchFamily="34" charset="0"/>
              </a:defRPr>
            </a:lvl2pPr>
            <a:lvl3pPr marL="719138" indent="-27463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Myriad Pro" panose="020B0503030403020204" pitchFamily="34" charset="0"/>
              </a:defRPr>
            </a:lvl3pPr>
            <a:lvl4pPr marL="985838" indent="-2667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Myriad Pro" panose="020B0503030403020204" pitchFamily="34" charset="0"/>
              </a:defRPr>
            </a:lvl4pPr>
            <a:lvl5pPr marL="1252538" indent="-2667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rgbClr val="00206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7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569623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321181348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3" y="251838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3" y="1198195"/>
            <a:ext cx="11412772" cy="5082964"/>
          </a:xfrm>
          <a:prstGeom prst="rect">
            <a:avLst/>
          </a:prstGeom>
        </p:spPr>
        <p:txBody>
          <a:bodyPr/>
          <a:lstStyle>
            <a:lvl1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 b="1">
                <a:solidFill>
                  <a:srgbClr val="002060"/>
                </a:solidFill>
                <a:latin typeface="Myriad Pro" panose="020B0503030403020204" pitchFamily="34" charset="0"/>
              </a:defRPr>
            </a:lvl1pPr>
            <a:lvl2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rgbClr val="002060"/>
                </a:solidFill>
                <a:latin typeface="Myriad Pro" panose="020B0503030403020204" pitchFamily="34" charset="0"/>
              </a:defRPr>
            </a:lvl2pPr>
            <a:lvl3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2060"/>
                </a:solidFill>
                <a:latin typeface="Myriad Pro" panose="020B0503030403020204" pitchFamily="34" charset="0"/>
              </a:defRPr>
            </a:lvl3pPr>
            <a:lvl4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rgbClr val="002060"/>
                </a:solidFill>
                <a:latin typeface="Myriad Pro" panose="020B0503030403020204" pitchFamily="34" charset="0"/>
              </a:defRPr>
            </a:lvl4pPr>
            <a:lvl5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rgbClr val="00206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7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569623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2160509030"/>
      </p:ext>
    </p:extLst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5443566C-BD8E-4509-B807-B2BBA2BD14C4}"/>
              </a:ext>
            </a:extLst>
          </p:cNvPr>
          <p:cNvSpPr txBox="1"/>
          <p:nvPr userDrawn="1"/>
        </p:nvSpPr>
        <p:spPr>
          <a:xfrm>
            <a:off x="519829" y="801182"/>
            <a:ext cx="11412772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 kern="0">
                <a:solidFill>
                  <a:schemeClr val="bg1"/>
                </a:solidFill>
                <a:latin typeface="Myriad Pro" panose="020B0503030403020204" charset="0"/>
              </a:defRPr>
            </a:lvl1pPr>
          </a:lstStyle>
          <a:p>
            <a:pPr marL="0" marR="0" lvl="0" indent="0" algn="just" defTabSz="914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anose="020B0503030403020204" charset="0"/>
              <a:ea typeface="+mn-ea"/>
              <a:cs typeface="+mn-cs"/>
            </a:endParaRPr>
          </a:p>
        </p:txBody>
      </p:sp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4" y="251839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18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4" y="1198195"/>
            <a:ext cx="11412772" cy="5082964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>
                <a:solidFill>
                  <a:srgbClr val="002060"/>
                </a:solidFill>
                <a:latin typeface="Myriad Pro" panose="020B0503030403020204" pitchFamily="34" charset="0"/>
              </a:defRPr>
            </a:lvl1pPr>
            <a:lvl2pPr marL="444509" indent="-26670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Myriad Pro" panose="020B0503030403020204" pitchFamily="34" charset="0"/>
              </a:defRPr>
            </a:lvl2pPr>
            <a:lvl3pPr marL="719152" indent="-274644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Myriad Pro" panose="020B0503030403020204" pitchFamily="34" charset="0"/>
              </a:defRPr>
            </a:lvl3pPr>
            <a:lvl4pPr marL="985858" indent="-26670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Myriad Pro" panose="020B0503030403020204" pitchFamily="34" charset="0"/>
              </a:defRPr>
            </a:lvl4pPr>
            <a:lvl5pPr marL="1252563" indent="-26670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rgbClr val="00206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7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569624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4138802921"/>
      </p:ext>
    </p:extLst>
  </p:cSld>
  <p:clrMapOvr>
    <a:masterClrMapping/>
  </p:clrMapOvr>
  <p:transition spd="slow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5443566C-BD8E-4509-B807-B2BBA2BD14C4}"/>
              </a:ext>
            </a:extLst>
          </p:cNvPr>
          <p:cNvSpPr txBox="1"/>
          <p:nvPr userDrawn="1"/>
        </p:nvSpPr>
        <p:spPr>
          <a:xfrm>
            <a:off x="519829" y="801182"/>
            <a:ext cx="11412772" cy="369332"/>
          </a:xfrm>
          <a:prstGeom prst="rect">
            <a:avLst/>
          </a:prstGeom>
          <a:gradFill flip="none" rotWithShape="1">
            <a:gsLst>
              <a:gs pos="0">
                <a:srgbClr val="A00000"/>
              </a:gs>
              <a:gs pos="56000">
                <a:schemeClr val="bg1">
                  <a:alpha val="47000"/>
                </a:schemeClr>
              </a:gs>
              <a:gs pos="42000">
                <a:srgbClr val="A00000"/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 kern="0">
                <a:solidFill>
                  <a:schemeClr val="bg1"/>
                </a:solidFill>
                <a:latin typeface="Myriad Pro" panose="020B0503030403020204" charset="0"/>
              </a:defRPr>
            </a:lvl1pPr>
          </a:lstStyle>
          <a:p>
            <a:pPr marL="0" marR="0" lvl="0" indent="0" algn="just" defTabSz="914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anose="020B0503030403020204" charset="0"/>
              <a:ea typeface="+mn-ea"/>
              <a:cs typeface="+mn-cs"/>
            </a:endParaRPr>
          </a:p>
        </p:txBody>
      </p:sp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4" y="251839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18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4" y="1198195"/>
            <a:ext cx="11412772" cy="5082964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>
                <a:solidFill>
                  <a:srgbClr val="002060"/>
                </a:solidFill>
                <a:latin typeface="Myriad Pro" panose="020B0503030403020204" pitchFamily="34" charset="0"/>
              </a:defRPr>
            </a:lvl1pPr>
            <a:lvl2pPr marL="358775" indent="-17938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Myriad Pro" panose="020B0503030403020204" pitchFamily="34" charset="0"/>
              </a:defRPr>
            </a:lvl2pPr>
            <a:lvl3pPr marL="538163" indent="-17938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Myriad Pro" panose="020B0503030403020204" pitchFamily="34" charset="0"/>
              </a:defRPr>
            </a:lvl3pPr>
            <a:lvl4pPr marL="717550" indent="-17938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Myriad Pro" panose="020B0503030403020204" pitchFamily="34" charset="0"/>
              </a:defRPr>
            </a:lvl4pPr>
            <a:lvl5pPr marL="896938" indent="-17938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rgbClr val="00206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8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569624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3898128352"/>
      </p:ext>
    </p:extLst>
  </p:cSld>
  <p:clrMapOvr>
    <a:masterClrMapping/>
  </p:clrMapOvr>
  <p:transition spd="slow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5443566C-BD8E-4509-B807-B2BBA2BD14C4}"/>
              </a:ext>
            </a:extLst>
          </p:cNvPr>
          <p:cNvSpPr txBox="1"/>
          <p:nvPr userDrawn="1"/>
        </p:nvSpPr>
        <p:spPr>
          <a:xfrm>
            <a:off x="519829" y="801182"/>
            <a:ext cx="11412772" cy="369332"/>
          </a:xfrm>
          <a:prstGeom prst="rect">
            <a:avLst/>
          </a:prstGeom>
          <a:gradFill flip="none" rotWithShape="1">
            <a:gsLst>
              <a:gs pos="0">
                <a:srgbClr val="A00000"/>
              </a:gs>
              <a:gs pos="32000">
                <a:schemeClr val="bg1">
                  <a:alpha val="47000"/>
                </a:schemeClr>
              </a:gs>
              <a:gs pos="25000">
                <a:srgbClr val="A00000"/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 kern="0">
                <a:solidFill>
                  <a:schemeClr val="bg1"/>
                </a:solidFill>
                <a:latin typeface="Myriad Pro" panose="020B0503030403020204" charset="0"/>
              </a:defRPr>
            </a:lvl1pPr>
          </a:lstStyle>
          <a:p>
            <a:pPr marL="0" marR="0" lvl="0" indent="0" algn="just" defTabSz="914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anose="020B0503030403020204" charset="0"/>
              <a:ea typeface="+mn-ea"/>
              <a:cs typeface="+mn-cs"/>
            </a:endParaRPr>
          </a:p>
        </p:txBody>
      </p:sp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4" y="251839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18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4" y="1198195"/>
            <a:ext cx="11412772" cy="5082964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>
                <a:solidFill>
                  <a:srgbClr val="002060"/>
                </a:solidFill>
                <a:latin typeface="Myriad Pro" panose="020B0503030403020204" pitchFamily="34" charset="0"/>
              </a:defRPr>
            </a:lvl1pPr>
            <a:lvl2pPr marL="444509" indent="-26670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Myriad Pro" panose="020B0503030403020204" pitchFamily="34" charset="0"/>
              </a:defRPr>
            </a:lvl2pPr>
            <a:lvl3pPr marL="719152" indent="-274644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Myriad Pro" panose="020B0503030403020204" pitchFamily="34" charset="0"/>
              </a:defRPr>
            </a:lvl3pPr>
            <a:lvl4pPr marL="985858" indent="-26670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Myriad Pro" panose="020B0503030403020204" pitchFamily="34" charset="0"/>
              </a:defRPr>
            </a:lvl4pPr>
            <a:lvl5pPr marL="1252563" indent="-26670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rgbClr val="00206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8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569624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1510281252"/>
      </p:ext>
    </p:extLst>
  </p:cSld>
  <p:clrMapOvr>
    <a:masterClrMapping/>
  </p:clrMapOvr>
  <p:transition spd="slow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van 8">
            <a:extLst>
              <a:ext uri="{FF2B5EF4-FFF2-40B4-BE49-F238E27FC236}">
                <a16:creationId xmlns:a16="http://schemas.microsoft.com/office/drawing/2014/main" id="{DEFDFAD3-AD8C-4ED4-A51D-1DCDB536E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0" y="115888"/>
            <a:ext cx="10515600" cy="498475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A00000"/>
                </a:solidFill>
                <a:latin typeface="Myriad Pro" panose="020B07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4070688027"/>
      </p:ext>
    </p:extLst>
  </p:cSld>
  <p:clrMapOvr>
    <a:masterClrMapping/>
  </p:clrMapOvr>
  <p:transition spd="slow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Geniş Grafik 1 Yaz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Metin kutusu 22">
            <a:extLst>
              <a:ext uri="{FF2B5EF4-FFF2-40B4-BE49-F238E27FC236}">
                <a16:creationId xmlns:a16="http://schemas.microsoft.com/office/drawing/2014/main" id="{5443566C-BD8E-4509-B807-B2BBA2BD14C4}"/>
              </a:ext>
            </a:extLst>
          </p:cNvPr>
          <p:cNvSpPr txBox="1"/>
          <p:nvPr userDrawn="1"/>
        </p:nvSpPr>
        <p:spPr>
          <a:xfrm>
            <a:off x="569623" y="801182"/>
            <a:ext cx="11412773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 kern="0">
                <a:solidFill>
                  <a:schemeClr val="bg1"/>
                </a:solidFill>
                <a:latin typeface="Myriad Pro" panose="020B0503030403020204" charset="0"/>
              </a:defRPr>
            </a:lvl1pPr>
          </a:lstStyle>
          <a:p>
            <a:pPr marL="0" marR="0" lvl="0" indent="0" algn="just" defTabSz="914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Unvan 5"/>
          <p:cNvSpPr>
            <a:spLocks noGrp="1"/>
          </p:cNvSpPr>
          <p:nvPr>
            <p:ph type="title" hasCustomPrompt="1"/>
          </p:nvPr>
        </p:nvSpPr>
        <p:spPr>
          <a:xfrm>
            <a:off x="569623" y="251838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7" name="Metin Yer Tutucusu 2"/>
          <p:cNvSpPr>
            <a:spLocks noGrp="1"/>
          </p:cNvSpPr>
          <p:nvPr>
            <p:ph type="body" sz="quarter" idx="23" hasCustomPrompt="1"/>
          </p:nvPr>
        </p:nvSpPr>
        <p:spPr>
          <a:xfrm>
            <a:off x="569623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21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1" y="1382403"/>
            <a:ext cx="4788000" cy="4501268"/>
          </a:xfrm>
          <a:prstGeom prst="rect">
            <a:avLst/>
          </a:prstGeom>
        </p:spPr>
        <p:txBody>
          <a:bodyPr/>
          <a:lstStyle>
            <a:lvl1pPr marL="228600" indent="-2286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685800" indent="-2286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 marL="1143000" indent="-2286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600200" indent="-2286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 marL="2057400" indent="-2286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12" name="Metin Yer Tutucusu 2"/>
          <p:cNvSpPr>
            <a:spLocks noGrp="1"/>
          </p:cNvSpPr>
          <p:nvPr>
            <p:ph type="body" sz="quarter" idx="24" hasCustomPrompt="1"/>
          </p:nvPr>
        </p:nvSpPr>
        <p:spPr>
          <a:xfrm>
            <a:off x="5735399" y="5883671"/>
            <a:ext cx="6228000" cy="431670"/>
          </a:xfrm>
          <a:prstGeom prst="rect">
            <a:avLst/>
          </a:prstGeom>
        </p:spPr>
        <p:txBody>
          <a:bodyPr lIns="0" tIns="3600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tr-TR" sz="1200" b="1" i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3" name="Grafik Yer Tutucusu 2"/>
          <p:cNvSpPr>
            <a:spLocks noGrp="1"/>
          </p:cNvSpPr>
          <p:nvPr>
            <p:ph type="chart" sz="quarter" idx="27"/>
          </p:nvPr>
        </p:nvSpPr>
        <p:spPr>
          <a:xfrm>
            <a:off x="5735399" y="1513645"/>
            <a:ext cx="6228000" cy="4370025"/>
          </a:xfrm>
          <a:prstGeom prst="rect">
            <a:avLst/>
          </a:prstGeom>
        </p:spPr>
        <p:txBody>
          <a:bodyPr/>
          <a:lstStyle>
            <a:lvl1pPr>
              <a:defRPr lang="tr-TR" sz="900" ker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endParaRPr lang="tr-TR"/>
          </a:p>
        </p:txBody>
      </p:sp>
      <p:sp>
        <p:nvSpPr>
          <p:cNvPr id="14" name="Metin Yer Tutucusu 27"/>
          <p:cNvSpPr>
            <a:spLocks noGrp="1"/>
          </p:cNvSpPr>
          <p:nvPr>
            <p:ph type="body" sz="quarter" idx="25" hasCustomPrompt="1"/>
          </p:nvPr>
        </p:nvSpPr>
        <p:spPr>
          <a:xfrm>
            <a:off x="5735399" y="1227668"/>
            <a:ext cx="6228000" cy="27145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tr-TR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895268706"/>
      </p:ext>
    </p:extLst>
  </p:cSld>
  <p:clrMapOvr>
    <a:masterClrMapping/>
  </p:clrMapOvr>
  <p:transition spd="slow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 hasCustomPrompt="1"/>
          </p:nvPr>
        </p:nvSpPr>
        <p:spPr>
          <a:xfrm>
            <a:off x="838200" y="3050304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2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6" name="Metin Yer Tutucusu 5"/>
          <p:cNvSpPr>
            <a:spLocks noGrp="1"/>
          </p:cNvSpPr>
          <p:nvPr>
            <p:ph type="body" sz="quarter" idx="10"/>
          </p:nvPr>
        </p:nvSpPr>
        <p:spPr>
          <a:xfrm>
            <a:off x="2859781" y="5896747"/>
            <a:ext cx="6472438" cy="3693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12711BB-92EA-4B2C-BC08-9D77B04115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5" t="24091" r="8078" b="24091"/>
          <a:stretch/>
        </p:blipFill>
        <p:spPr>
          <a:xfrm>
            <a:off x="3687171" y="537585"/>
            <a:ext cx="4817659" cy="149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98285"/>
      </p:ext>
    </p:extLst>
  </p:cSld>
  <p:clrMapOvr>
    <a:masterClrMapping/>
  </p:clrMapOvr>
  <p:transition spd="slow"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F742AC78-92EA-4A7A-9C8A-FEC000236B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5" t="24091" r="8078" b="24091"/>
          <a:stretch/>
        </p:blipFill>
        <p:spPr>
          <a:xfrm>
            <a:off x="2498908" y="740053"/>
            <a:ext cx="7194185" cy="2234644"/>
          </a:xfrm>
          <a:prstGeom prst="rect">
            <a:avLst/>
          </a:prstGeom>
        </p:spPr>
      </p:pic>
      <p:sp>
        <p:nvSpPr>
          <p:cNvPr id="3" name="Unvan 3">
            <a:extLst>
              <a:ext uri="{FF2B5EF4-FFF2-40B4-BE49-F238E27FC236}">
                <a16:creationId xmlns:a16="http://schemas.microsoft.com/office/drawing/2014/main" id="{AEB8DAD4-1950-4A13-96AE-7FA7E3D728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9904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2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604993564"/>
      </p:ext>
    </p:extLst>
  </p:cSld>
  <p:clrMapOvr>
    <a:masterClrMapping/>
  </p:clrMapOvr>
  <p:transition spd="slow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çindeki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5443566C-BD8E-4509-B807-B2BBA2BD14C4}"/>
              </a:ext>
            </a:extLst>
          </p:cNvPr>
          <p:cNvSpPr txBox="1"/>
          <p:nvPr userDrawn="1"/>
        </p:nvSpPr>
        <p:spPr>
          <a:xfrm>
            <a:off x="519829" y="801182"/>
            <a:ext cx="11412772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 kern="0">
                <a:solidFill>
                  <a:schemeClr val="bg1"/>
                </a:solidFill>
                <a:latin typeface="Myriad Pro" panose="020B050303040302020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anose="020B0503030403020204" charset="0"/>
              <a:ea typeface="+mn-ea"/>
              <a:cs typeface="+mn-cs"/>
            </a:endParaRPr>
          </a:p>
        </p:txBody>
      </p:sp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3" y="251838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3" y="1198195"/>
            <a:ext cx="11412772" cy="5082964"/>
          </a:xfrm>
          <a:prstGeom prst="rect">
            <a:avLst/>
          </a:prstGeom>
        </p:spPr>
        <p:txBody>
          <a:bodyPr/>
          <a:lstStyle>
            <a:lvl1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b="1">
                <a:solidFill>
                  <a:srgbClr val="A00000"/>
                </a:solidFill>
                <a:latin typeface="Myriad Pro" panose="020B0503030403020204" pitchFamily="34" charset="0"/>
              </a:defRPr>
            </a:lvl1pPr>
            <a:lvl2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A00000"/>
                </a:solidFill>
                <a:latin typeface="Myriad Pro" panose="020B0503030403020204" pitchFamily="34" charset="0"/>
              </a:defRPr>
            </a:lvl2pPr>
            <a:lvl3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A00000"/>
                </a:solidFill>
                <a:latin typeface="Myriad Pro" panose="020B0503030403020204" pitchFamily="34" charset="0"/>
              </a:defRPr>
            </a:lvl3pPr>
            <a:lvl4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A00000"/>
                </a:solidFill>
                <a:latin typeface="Myriad Pro" panose="020B0503030403020204" pitchFamily="34" charset="0"/>
              </a:defRPr>
            </a:lvl4pPr>
            <a:lvl5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A0000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10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569623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3440972846"/>
      </p:ext>
    </p:extLst>
  </p:cSld>
  <p:clrMapOvr>
    <a:masterClrMapping/>
  </p:clrMapOvr>
  <p:transition spd="slow"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5443566C-BD8E-4509-B807-B2BBA2BD14C4}"/>
              </a:ext>
            </a:extLst>
          </p:cNvPr>
          <p:cNvSpPr txBox="1"/>
          <p:nvPr userDrawn="1"/>
        </p:nvSpPr>
        <p:spPr>
          <a:xfrm>
            <a:off x="519829" y="801182"/>
            <a:ext cx="11412772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 kern="0">
                <a:solidFill>
                  <a:schemeClr val="bg1"/>
                </a:solidFill>
                <a:latin typeface="Myriad Pro" panose="020B050303040302020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anose="020B0503030403020204" charset="0"/>
              <a:ea typeface="+mn-ea"/>
              <a:cs typeface="+mn-cs"/>
            </a:endParaRPr>
          </a:p>
        </p:txBody>
      </p:sp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3" y="251838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3" y="1198195"/>
            <a:ext cx="11412772" cy="5082964"/>
          </a:xfrm>
          <a:prstGeom prst="rect">
            <a:avLst/>
          </a:prstGeom>
        </p:spPr>
        <p:txBody>
          <a:bodyPr/>
          <a:lstStyle>
            <a:lvl1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 b="1">
                <a:solidFill>
                  <a:srgbClr val="002060"/>
                </a:solidFill>
                <a:latin typeface="Myriad Pro" panose="020B0503030403020204" pitchFamily="34" charset="0"/>
              </a:defRPr>
            </a:lvl1pPr>
            <a:lvl2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rgbClr val="002060"/>
                </a:solidFill>
                <a:latin typeface="Myriad Pro" panose="020B0503030403020204" pitchFamily="34" charset="0"/>
              </a:defRPr>
            </a:lvl2pPr>
            <a:lvl3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2060"/>
                </a:solidFill>
                <a:latin typeface="Myriad Pro" panose="020B0503030403020204" pitchFamily="34" charset="0"/>
              </a:defRPr>
            </a:lvl3pPr>
            <a:lvl4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rgbClr val="002060"/>
                </a:solidFill>
                <a:latin typeface="Myriad Pro" panose="020B0503030403020204" pitchFamily="34" charset="0"/>
              </a:defRPr>
            </a:lvl4pPr>
            <a:lvl5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rgbClr val="00206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7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569623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1903257682"/>
      </p:ext>
    </p:extLst>
  </p:cSld>
  <p:clrMapOvr>
    <a:masterClrMapping/>
  </p:clrMapOvr>
  <p:transition spd="slow"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5443566C-BD8E-4509-B807-B2BBA2BD14C4}"/>
              </a:ext>
            </a:extLst>
          </p:cNvPr>
          <p:cNvSpPr txBox="1"/>
          <p:nvPr userDrawn="1"/>
        </p:nvSpPr>
        <p:spPr>
          <a:xfrm>
            <a:off x="519829" y="801182"/>
            <a:ext cx="11412772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 kern="0">
                <a:solidFill>
                  <a:schemeClr val="bg1"/>
                </a:solidFill>
                <a:latin typeface="Myriad Pro" panose="020B050303040302020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anose="020B0503030403020204" charset="0"/>
              <a:ea typeface="+mn-ea"/>
              <a:cs typeface="+mn-cs"/>
            </a:endParaRPr>
          </a:p>
        </p:txBody>
      </p:sp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3" y="251838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3" y="1198195"/>
            <a:ext cx="11412772" cy="5082964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>
                <a:solidFill>
                  <a:srgbClr val="002060"/>
                </a:solidFill>
                <a:latin typeface="Myriad Pro" panose="020B0503030403020204" pitchFamily="34" charset="0"/>
              </a:defRPr>
            </a:lvl1pPr>
            <a:lvl2pPr marL="444500" indent="-2667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Myriad Pro" panose="020B0503030403020204" pitchFamily="34" charset="0"/>
              </a:defRPr>
            </a:lvl2pPr>
            <a:lvl3pPr marL="719138" indent="-27463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Myriad Pro" panose="020B0503030403020204" pitchFamily="34" charset="0"/>
              </a:defRPr>
            </a:lvl3pPr>
            <a:lvl4pPr marL="985838" indent="-2667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Myriad Pro" panose="020B0503030403020204" pitchFamily="34" charset="0"/>
              </a:defRPr>
            </a:lvl4pPr>
            <a:lvl5pPr marL="1252538" indent="-2667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rgbClr val="00206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7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569623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315792062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3" y="251838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3" y="1198195"/>
            <a:ext cx="11412772" cy="5082964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>
                <a:solidFill>
                  <a:srgbClr val="002060"/>
                </a:solidFill>
                <a:latin typeface="Myriad Pro" panose="020B0503030403020204" pitchFamily="34" charset="0"/>
              </a:defRPr>
            </a:lvl1pPr>
            <a:lvl2pPr marL="444500" indent="-2667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Myriad Pro" panose="020B0503030403020204" pitchFamily="34" charset="0"/>
              </a:defRPr>
            </a:lvl2pPr>
            <a:lvl3pPr marL="719138" indent="-27463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Myriad Pro" panose="020B0503030403020204" pitchFamily="34" charset="0"/>
              </a:defRPr>
            </a:lvl3pPr>
            <a:lvl4pPr marL="985838" indent="-2667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Myriad Pro" panose="020B0503030403020204" pitchFamily="34" charset="0"/>
              </a:defRPr>
            </a:lvl4pPr>
            <a:lvl5pPr marL="1252538" indent="-2667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rgbClr val="00206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7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569623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903815650"/>
      </p:ext>
    </p:extLst>
  </p:cSld>
  <p:clrMapOvr>
    <a:masterClrMapping/>
  </p:clrMapOvr>
  <p:transition spd="slow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İçindeki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3" y="251838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3" y="1198195"/>
            <a:ext cx="11412772" cy="5082964"/>
          </a:xfrm>
          <a:prstGeom prst="rect">
            <a:avLst/>
          </a:prstGeom>
        </p:spPr>
        <p:txBody>
          <a:bodyPr/>
          <a:lstStyle>
            <a:lvl1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b="1">
                <a:solidFill>
                  <a:srgbClr val="A00000"/>
                </a:solidFill>
                <a:latin typeface="Myriad Pro" panose="020B0503030403020204" pitchFamily="34" charset="0"/>
              </a:defRPr>
            </a:lvl1pPr>
            <a:lvl2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A00000"/>
                </a:solidFill>
                <a:latin typeface="Myriad Pro" panose="020B0503030403020204" pitchFamily="34" charset="0"/>
              </a:defRPr>
            </a:lvl2pPr>
            <a:lvl3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A00000"/>
                </a:solidFill>
                <a:latin typeface="Myriad Pro" panose="020B0503030403020204" pitchFamily="34" charset="0"/>
              </a:defRPr>
            </a:lvl3pPr>
            <a:lvl4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A00000"/>
                </a:solidFill>
                <a:latin typeface="Myriad Pro" panose="020B0503030403020204" pitchFamily="34" charset="0"/>
              </a:defRPr>
            </a:lvl4pPr>
            <a:lvl5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A0000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10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569623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1942322945"/>
      </p:ext>
    </p:extLst>
  </p:cSld>
  <p:clrMapOvr>
    <a:masterClrMapping/>
  </p:clrMapOvr>
  <p:transition spd="slow">
    <p:wip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3" y="251838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3" y="1198195"/>
            <a:ext cx="11412772" cy="5082964"/>
          </a:xfrm>
          <a:prstGeom prst="rect">
            <a:avLst/>
          </a:prstGeom>
        </p:spPr>
        <p:txBody>
          <a:bodyPr/>
          <a:lstStyle>
            <a:lvl1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 b="1">
                <a:solidFill>
                  <a:srgbClr val="002060"/>
                </a:solidFill>
                <a:latin typeface="Myriad Pro" panose="020B0503030403020204" pitchFamily="34" charset="0"/>
              </a:defRPr>
            </a:lvl1pPr>
            <a:lvl2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rgbClr val="002060"/>
                </a:solidFill>
                <a:latin typeface="Myriad Pro" panose="020B0503030403020204" pitchFamily="34" charset="0"/>
              </a:defRPr>
            </a:lvl2pPr>
            <a:lvl3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2060"/>
                </a:solidFill>
                <a:latin typeface="Myriad Pro" panose="020B0503030403020204" pitchFamily="34" charset="0"/>
              </a:defRPr>
            </a:lvl3pPr>
            <a:lvl4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rgbClr val="002060"/>
                </a:solidFill>
                <a:latin typeface="Myriad Pro" panose="020B0503030403020204" pitchFamily="34" charset="0"/>
              </a:defRPr>
            </a:lvl4pPr>
            <a:lvl5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rgbClr val="00206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7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569623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3860533658"/>
      </p:ext>
    </p:extLst>
  </p:cSld>
  <p:clrMapOvr>
    <a:masterClrMapping/>
  </p:clrMapOvr>
  <p:transition spd="slow">
    <p:wip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3" y="251838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3" y="1198195"/>
            <a:ext cx="11412772" cy="5082964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>
                <a:solidFill>
                  <a:srgbClr val="002060"/>
                </a:solidFill>
                <a:latin typeface="Myriad Pro" panose="020B0503030403020204" pitchFamily="34" charset="0"/>
              </a:defRPr>
            </a:lvl1pPr>
            <a:lvl2pPr marL="444500" indent="-2667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Myriad Pro" panose="020B0503030403020204" pitchFamily="34" charset="0"/>
              </a:defRPr>
            </a:lvl2pPr>
            <a:lvl3pPr marL="719138" indent="-27463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Myriad Pro" panose="020B0503030403020204" pitchFamily="34" charset="0"/>
              </a:defRPr>
            </a:lvl3pPr>
            <a:lvl4pPr marL="985838" indent="-2667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Myriad Pro" panose="020B0503030403020204" pitchFamily="34" charset="0"/>
              </a:defRPr>
            </a:lvl4pPr>
            <a:lvl5pPr marL="1252538" indent="-2667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rgbClr val="00206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7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569623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3989735996"/>
      </p:ext>
    </p:extLst>
  </p:cSld>
  <p:clrMapOvr>
    <a:masterClrMapping/>
  </p:clrMapOvr>
  <p:transition spd="slow">
    <p:wip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5443566C-BD8E-4509-B807-B2BBA2BD14C4}"/>
              </a:ext>
            </a:extLst>
          </p:cNvPr>
          <p:cNvSpPr txBox="1"/>
          <p:nvPr userDrawn="1"/>
        </p:nvSpPr>
        <p:spPr>
          <a:xfrm>
            <a:off x="519829" y="801182"/>
            <a:ext cx="11412772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 kern="0">
                <a:solidFill>
                  <a:schemeClr val="bg1"/>
                </a:solidFill>
                <a:latin typeface="Myriad Pro" panose="020B0503030403020204" charset="0"/>
              </a:defRPr>
            </a:lvl1pPr>
          </a:lstStyle>
          <a:p>
            <a:pPr marL="0" marR="0" lvl="0" indent="0" algn="just" defTabSz="914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anose="020B0503030403020204" charset="0"/>
              <a:ea typeface="+mn-ea"/>
              <a:cs typeface="+mn-cs"/>
            </a:endParaRPr>
          </a:p>
        </p:txBody>
      </p:sp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4" y="251839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18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4" y="1198195"/>
            <a:ext cx="11412772" cy="5082964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>
                <a:solidFill>
                  <a:srgbClr val="002060"/>
                </a:solidFill>
                <a:latin typeface="Myriad Pro" panose="020B0503030403020204" pitchFamily="34" charset="0"/>
              </a:defRPr>
            </a:lvl1pPr>
            <a:lvl2pPr marL="444509" indent="-26670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Myriad Pro" panose="020B0503030403020204" pitchFamily="34" charset="0"/>
              </a:defRPr>
            </a:lvl2pPr>
            <a:lvl3pPr marL="719152" indent="-274644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Myriad Pro" panose="020B0503030403020204" pitchFamily="34" charset="0"/>
              </a:defRPr>
            </a:lvl3pPr>
            <a:lvl4pPr marL="985858" indent="-26670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Myriad Pro" panose="020B0503030403020204" pitchFamily="34" charset="0"/>
              </a:defRPr>
            </a:lvl4pPr>
            <a:lvl5pPr marL="1252563" indent="-26670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rgbClr val="00206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7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569624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2788145422"/>
      </p:ext>
    </p:extLst>
  </p:cSld>
  <p:clrMapOvr>
    <a:masterClrMapping/>
  </p:clrMapOvr>
  <p:transition spd="slow">
    <p:wip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5443566C-BD8E-4509-B807-B2BBA2BD14C4}"/>
              </a:ext>
            </a:extLst>
          </p:cNvPr>
          <p:cNvSpPr txBox="1"/>
          <p:nvPr userDrawn="1"/>
        </p:nvSpPr>
        <p:spPr>
          <a:xfrm>
            <a:off x="519829" y="801182"/>
            <a:ext cx="11412772" cy="369332"/>
          </a:xfrm>
          <a:prstGeom prst="rect">
            <a:avLst/>
          </a:prstGeom>
          <a:gradFill flip="none" rotWithShape="1">
            <a:gsLst>
              <a:gs pos="0">
                <a:srgbClr val="A00000"/>
              </a:gs>
              <a:gs pos="56000">
                <a:schemeClr val="bg1">
                  <a:alpha val="47000"/>
                </a:schemeClr>
              </a:gs>
              <a:gs pos="42000">
                <a:srgbClr val="A00000"/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 kern="0">
                <a:solidFill>
                  <a:schemeClr val="bg1"/>
                </a:solidFill>
                <a:latin typeface="Myriad Pro" panose="020B0503030403020204" charset="0"/>
              </a:defRPr>
            </a:lvl1pPr>
          </a:lstStyle>
          <a:p>
            <a:pPr marL="0" marR="0" lvl="0" indent="0" algn="just" defTabSz="914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anose="020B0503030403020204" charset="0"/>
              <a:ea typeface="+mn-ea"/>
              <a:cs typeface="+mn-cs"/>
            </a:endParaRPr>
          </a:p>
        </p:txBody>
      </p:sp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4" y="251839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18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4" y="1198195"/>
            <a:ext cx="11412772" cy="5082964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>
                <a:solidFill>
                  <a:srgbClr val="002060"/>
                </a:solidFill>
                <a:latin typeface="Myriad Pro" panose="020B0503030403020204" pitchFamily="34" charset="0"/>
              </a:defRPr>
            </a:lvl1pPr>
            <a:lvl2pPr marL="358775" indent="-17938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Myriad Pro" panose="020B0503030403020204" pitchFamily="34" charset="0"/>
              </a:defRPr>
            </a:lvl2pPr>
            <a:lvl3pPr marL="538163" indent="-17938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Myriad Pro" panose="020B0503030403020204" pitchFamily="34" charset="0"/>
              </a:defRPr>
            </a:lvl3pPr>
            <a:lvl4pPr marL="717550" indent="-17938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Myriad Pro" panose="020B0503030403020204" pitchFamily="34" charset="0"/>
              </a:defRPr>
            </a:lvl4pPr>
            <a:lvl5pPr marL="896938" indent="-17938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rgbClr val="00206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8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569624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1955621993"/>
      </p:ext>
    </p:extLst>
  </p:cSld>
  <p:clrMapOvr>
    <a:masterClrMapping/>
  </p:clrMapOvr>
  <p:transition spd="slow">
    <p:wip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5443566C-BD8E-4509-B807-B2BBA2BD14C4}"/>
              </a:ext>
            </a:extLst>
          </p:cNvPr>
          <p:cNvSpPr txBox="1"/>
          <p:nvPr userDrawn="1"/>
        </p:nvSpPr>
        <p:spPr>
          <a:xfrm>
            <a:off x="519829" y="801182"/>
            <a:ext cx="11412772" cy="369332"/>
          </a:xfrm>
          <a:prstGeom prst="rect">
            <a:avLst/>
          </a:prstGeom>
          <a:gradFill flip="none" rotWithShape="1">
            <a:gsLst>
              <a:gs pos="0">
                <a:srgbClr val="A00000"/>
              </a:gs>
              <a:gs pos="32000">
                <a:schemeClr val="bg1">
                  <a:alpha val="47000"/>
                </a:schemeClr>
              </a:gs>
              <a:gs pos="25000">
                <a:srgbClr val="A00000"/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 kern="0">
                <a:solidFill>
                  <a:schemeClr val="bg1"/>
                </a:solidFill>
                <a:latin typeface="Myriad Pro" panose="020B0503030403020204" charset="0"/>
              </a:defRPr>
            </a:lvl1pPr>
          </a:lstStyle>
          <a:p>
            <a:pPr marL="0" marR="0" lvl="0" indent="0" algn="just" defTabSz="914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anose="020B0503030403020204" charset="0"/>
              <a:ea typeface="+mn-ea"/>
              <a:cs typeface="+mn-cs"/>
            </a:endParaRPr>
          </a:p>
        </p:txBody>
      </p:sp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4" y="251839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18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4" y="1198195"/>
            <a:ext cx="11412772" cy="5082964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>
                <a:solidFill>
                  <a:srgbClr val="002060"/>
                </a:solidFill>
                <a:latin typeface="Myriad Pro" panose="020B0503030403020204" pitchFamily="34" charset="0"/>
              </a:defRPr>
            </a:lvl1pPr>
            <a:lvl2pPr marL="444509" indent="-26670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Myriad Pro" panose="020B0503030403020204" pitchFamily="34" charset="0"/>
              </a:defRPr>
            </a:lvl2pPr>
            <a:lvl3pPr marL="719152" indent="-274644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Myriad Pro" panose="020B0503030403020204" pitchFamily="34" charset="0"/>
              </a:defRPr>
            </a:lvl3pPr>
            <a:lvl4pPr marL="985858" indent="-26670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Myriad Pro" panose="020B0503030403020204" pitchFamily="34" charset="0"/>
              </a:defRPr>
            </a:lvl4pPr>
            <a:lvl5pPr marL="1252563" indent="-26670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rgbClr val="00206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8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569624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1164800934"/>
      </p:ext>
    </p:extLst>
  </p:cSld>
  <p:clrMapOvr>
    <a:masterClrMapping/>
  </p:clrMapOvr>
  <p:transition spd="slow">
    <p:wip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van 8">
            <a:extLst>
              <a:ext uri="{FF2B5EF4-FFF2-40B4-BE49-F238E27FC236}">
                <a16:creationId xmlns:a16="http://schemas.microsoft.com/office/drawing/2014/main" id="{DEFDFAD3-AD8C-4ED4-A51D-1DCDB536E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0" y="115888"/>
            <a:ext cx="10515600" cy="498475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A00000"/>
                </a:solidFill>
                <a:latin typeface="Myriad Pro" panose="020B07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3636990884"/>
      </p:ext>
    </p:extLst>
  </p:cSld>
  <p:clrMapOvr>
    <a:masterClrMapping/>
  </p:clrMapOvr>
  <p:transition spd="slow">
    <p:wip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çindeki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5443566C-BD8E-4509-B807-B2BBA2BD14C4}"/>
              </a:ext>
            </a:extLst>
          </p:cNvPr>
          <p:cNvSpPr txBox="1"/>
          <p:nvPr userDrawn="1"/>
        </p:nvSpPr>
        <p:spPr>
          <a:xfrm>
            <a:off x="519829" y="801182"/>
            <a:ext cx="11412772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 kern="0">
                <a:solidFill>
                  <a:schemeClr val="bg1"/>
                </a:solidFill>
                <a:latin typeface="Myriad Pro" panose="020B050303040302020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anose="020B0503030403020204" charset="0"/>
              <a:ea typeface="+mn-ea"/>
              <a:cs typeface="+mn-cs"/>
            </a:endParaRPr>
          </a:p>
        </p:txBody>
      </p:sp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3" y="251838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3" y="1198195"/>
            <a:ext cx="11412772" cy="5082964"/>
          </a:xfrm>
          <a:prstGeom prst="rect">
            <a:avLst/>
          </a:prstGeom>
        </p:spPr>
        <p:txBody>
          <a:bodyPr/>
          <a:lstStyle>
            <a:lvl1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b="1">
                <a:solidFill>
                  <a:srgbClr val="A00000"/>
                </a:solidFill>
                <a:latin typeface="Myriad Pro" panose="020B0503030403020204" pitchFamily="34" charset="0"/>
              </a:defRPr>
            </a:lvl1pPr>
            <a:lvl2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A00000"/>
                </a:solidFill>
                <a:latin typeface="Myriad Pro" panose="020B0503030403020204" pitchFamily="34" charset="0"/>
              </a:defRPr>
            </a:lvl2pPr>
            <a:lvl3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A00000"/>
                </a:solidFill>
                <a:latin typeface="Myriad Pro" panose="020B0503030403020204" pitchFamily="34" charset="0"/>
              </a:defRPr>
            </a:lvl3pPr>
            <a:lvl4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A00000"/>
                </a:solidFill>
                <a:latin typeface="Myriad Pro" panose="020B0503030403020204" pitchFamily="34" charset="0"/>
              </a:defRPr>
            </a:lvl4pPr>
            <a:lvl5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A0000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10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569623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2478786663"/>
      </p:ext>
    </p:extLst>
  </p:cSld>
  <p:clrMapOvr>
    <a:masterClrMapping/>
  </p:clrMapOvr>
  <p:transition spd="slow">
    <p:wip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5443566C-BD8E-4509-B807-B2BBA2BD14C4}"/>
              </a:ext>
            </a:extLst>
          </p:cNvPr>
          <p:cNvSpPr txBox="1"/>
          <p:nvPr userDrawn="1"/>
        </p:nvSpPr>
        <p:spPr>
          <a:xfrm>
            <a:off x="519829" y="801182"/>
            <a:ext cx="11412772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 kern="0">
                <a:solidFill>
                  <a:schemeClr val="bg1"/>
                </a:solidFill>
                <a:latin typeface="Myriad Pro" panose="020B050303040302020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anose="020B0503030403020204" charset="0"/>
              <a:ea typeface="+mn-ea"/>
              <a:cs typeface="+mn-cs"/>
            </a:endParaRPr>
          </a:p>
        </p:txBody>
      </p:sp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3" y="251838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3" y="1198195"/>
            <a:ext cx="11412772" cy="5082964"/>
          </a:xfrm>
          <a:prstGeom prst="rect">
            <a:avLst/>
          </a:prstGeom>
        </p:spPr>
        <p:txBody>
          <a:bodyPr/>
          <a:lstStyle>
            <a:lvl1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 b="1">
                <a:solidFill>
                  <a:srgbClr val="002060"/>
                </a:solidFill>
                <a:latin typeface="Myriad Pro" panose="020B0503030403020204" pitchFamily="34" charset="0"/>
              </a:defRPr>
            </a:lvl1pPr>
            <a:lvl2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rgbClr val="002060"/>
                </a:solidFill>
                <a:latin typeface="Myriad Pro" panose="020B0503030403020204" pitchFamily="34" charset="0"/>
              </a:defRPr>
            </a:lvl2pPr>
            <a:lvl3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2060"/>
                </a:solidFill>
                <a:latin typeface="Myriad Pro" panose="020B0503030403020204" pitchFamily="34" charset="0"/>
              </a:defRPr>
            </a:lvl3pPr>
            <a:lvl4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rgbClr val="002060"/>
                </a:solidFill>
                <a:latin typeface="Myriad Pro" panose="020B0503030403020204" pitchFamily="34" charset="0"/>
              </a:defRPr>
            </a:lvl4pPr>
            <a:lvl5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rgbClr val="00206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7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569623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425900278"/>
      </p:ext>
    </p:extLst>
  </p:cSld>
  <p:clrMapOvr>
    <a:masterClrMapping/>
  </p:clrMapOvr>
  <p:transition spd="slow">
    <p:wip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5443566C-BD8E-4509-B807-B2BBA2BD14C4}"/>
              </a:ext>
            </a:extLst>
          </p:cNvPr>
          <p:cNvSpPr txBox="1"/>
          <p:nvPr userDrawn="1"/>
        </p:nvSpPr>
        <p:spPr>
          <a:xfrm>
            <a:off x="519829" y="801182"/>
            <a:ext cx="11412772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 kern="0">
                <a:solidFill>
                  <a:schemeClr val="bg1"/>
                </a:solidFill>
                <a:latin typeface="Myriad Pro" panose="020B050303040302020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anose="020B0503030403020204" charset="0"/>
              <a:ea typeface="+mn-ea"/>
              <a:cs typeface="+mn-cs"/>
            </a:endParaRPr>
          </a:p>
        </p:txBody>
      </p:sp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3" y="251838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3" y="1198195"/>
            <a:ext cx="11412772" cy="5082964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>
                <a:solidFill>
                  <a:srgbClr val="002060"/>
                </a:solidFill>
                <a:latin typeface="Myriad Pro" panose="020B0503030403020204" pitchFamily="34" charset="0"/>
              </a:defRPr>
            </a:lvl1pPr>
            <a:lvl2pPr marL="444500" indent="-2667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Myriad Pro" panose="020B0503030403020204" pitchFamily="34" charset="0"/>
              </a:defRPr>
            </a:lvl2pPr>
            <a:lvl3pPr marL="719138" indent="-27463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Myriad Pro" panose="020B0503030403020204" pitchFamily="34" charset="0"/>
              </a:defRPr>
            </a:lvl3pPr>
            <a:lvl4pPr marL="985838" indent="-2667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Myriad Pro" panose="020B0503030403020204" pitchFamily="34" charset="0"/>
              </a:defRPr>
            </a:lvl4pPr>
            <a:lvl5pPr marL="1252538" indent="-2667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rgbClr val="00206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7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569623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225678496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5443566C-BD8E-4509-B807-B2BBA2BD14C4}"/>
              </a:ext>
            </a:extLst>
          </p:cNvPr>
          <p:cNvSpPr txBox="1"/>
          <p:nvPr userDrawn="1"/>
        </p:nvSpPr>
        <p:spPr>
          <a:xfrm>
            <a:off x="519829" y="801182"/>
            <a:ext cx="11412772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 kern="0">
                <a:solidFill>
                  <a:schemeClr val="bg1"/>
                </a:solidFill>
                <a:latin typeface="Myriad Pro" panose="020B0503030403020204" charset="0"/>
              </a:defRPr>
            </a:lvl1pPr>
          </a:lstStyle>
          <a:p>
            <a:pPr marL="0" marR="0" lvl="0" indent="0" algn="just" defTabSz="914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anose="020B0503030403020204" charset="0"/>
              <a:ea typeface="+mn-ea"/>
              <a:cs typeface="+mn-cs"/>
            </a:endParaRPr>
          </a:p>
        </p:txBody>
      </p:sp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4" y="251839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18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4" y="1198195"/>
            <a:ext cx="11412772" cy="5082964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>
                <a:solidFill>
                  <a:srgbClr val="002060"/>
                </a:solidFill>
                <a:latin typeface="Myriad Pro" panose="020B0503030403020204" pitchFamily="34" charset="0"/>
              </a:defRPr>
            </a:lvl1pPr>
            <a:lvl2pPr marL="444509" indent="-26670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Myriad Pro" panose="020B0503030403020204" pitchFamily="34" charset="0"/>
              </a:defRPr>
            </a:lvl2pPr>
            <a:lvl3pPr marL="719152" indent="-274644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Myriad Pro" panose="020B0503030403020204" pitchFamily="34" charset="0"/>
              </a:defRPr>
            </a:lvl3pPr>
            <a:lvl4pPr marL="985858" indent="-26670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Myriad Pro" panose="020B0503030403020204" pitchFamily="34" charset="0"/>
              </a:defRPr>
            </a:lvl4pPr>
            <a:lvl5pPr marL="1252563" indent="-26670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rgbClr val="00206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7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569624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3093176089"/>
      </p:ext>
    </p:extLst>
  </p:cSld>
  <p:clrMapOvr>
    <a:masterClrMapping/>
  </p:clrMapOvr>
  <p:transition spd="slow">
    <p:wip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İçindeki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3" y="251838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3" y="1198195"/>
            <a:ext cx="11412772" cy="5082964"/>
          </a:xfrm>
          <a:prstGeom prst="rect">
            <a:avLst/>
          </a:prstGeom>
        </p:spPr>
        <p:txBody>
          <a:bodyPr/>
          <a:lstStyle>
            <a:lvl1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b="1">
                <a:solidFill>
                  <a:srgbClr val="A00000"/>
                </a:solidFill>
                <a:latin typeface="Myriad Pro" panose="020B0503030403020204" pitchFamily="34" charset="0"/>
              </a:defRPr>
            </a:lvl1pPr>
            <a:lvl2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A00000"/>
                </a:solidFill>
                <a:latin typeface="Myriad Pro" panose="020B0503030403020204" pitchFamily="34" charset="0"/>
              </a:defRPr>
            </a:lvl2pPr>
            <a:lvl3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A00000"/>
                </a:solidFill>
                <a:latin typeface="Myriad Pro" panose="020B0503030403020204" pitchFamily="34" charset="0"/>
              </a:defRPr>
            </a:lvl3pPr>
            <a:lvl4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A00000"/>
                </a:solidFill>
                <a:latin typeface="Myriad Pro" panose="020B0503030403020204" pitchFamily="34" charset="0"/>
              </a:defRPr>
            </a:lvl4pPr>
            <a:lvl5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A0000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10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569623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3229883964"/>
      </p:ext>
    </p:extLst>
  </p:cSld>
  <p:clrMapOvr>
    <a:masterClrMapping/>
  </p:clrMapOvr>
  <p:transition spd="slow">
    <p:wip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3" y="251838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3" y="1198195"/>
            <a:ext cx="11412772" cy="5082964"/>
          </a:xfrm>
          <a:prstGeom prst="rect">
            <a:avLst/>
          </a:prstGeom>
        </p:spPr>
        <p:txBody>
          <a:bodyPr/>
          <a:lstStyle>
            <a:lvl1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 b="1">
                <a:solidFill>
                  <a:srgbClr val="002060"/>
                </a:solidFill>
                <a:latin typeface="Myriad Pro" panose="020B0503030403020204" pitchFamily="34" charset="0"/>
              </a:defRPr>
            </a:lvl1pPr>
            <a:lvl2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rgbClr val="002060"/>
                </a:solidFill>
                <a:latin typeface="Myriad Pro" panose="020B0503030403020204" pitchFamily="34" charset="0"/>
              </a:defRPr>
            </a:lvl2pPr>
            <a:lvl3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2060"/>
                </a:solidFill>
                <a:latin typeface="Myriad Pro" panose="020B0503030403020204" pitchFamily="34" charset="0"/>
              </a:defRPr>
            </a:lvl3pPr>
            <a:lvl4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rgbClr val="002060"/>
                </a:solidFill>
                <a:latin typeface="Myriad Pro" panose="020B0503030403020204" pitchFamily="34" charset="0"/>
              </a:defRPr>
            </a:lvl4pPr>
            <a:lvl5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rgbClr val="00206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7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569623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127420436"/>
      </p:ext>
    </p:extLst>
  </p:cSld>
  <p:clrMapOvr>
    <a:masterClrMapping/>
  </p:clrMapOvr>
  <p:transition spd="slow">
    <p:wip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3" y="251838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3" y="1198195"/>
            <a:ext cx="11412772" cy="5082964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>
                <a:solidFill>
                  <a:srgbClr val="002060"/>
                </a:solidFill>
                <a:latin typeface="Myriad Pro" panose="020B0503030403020204" pitchFamily="34" charset="0"/>
              </a:defRPr>
            </a:lvl1pPr>
            <a:lvl2pPr marL="444500" indent="-2667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Myriad Pro" panose="020B0503030403020204" pitchFamily="34" charset="0"/>
              </a:defRPr>
            </a:lvl2pPr>
            <a:lvl3pPr marL="719138" indent="-27463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Myriad Pro" panose="020B0503030403020204" pitchFamily="34" charset="0"/>
              </a:defRPr>
            </a:lvl3pPr>
            <a:lvl4pPr marL="985838" indent="-2667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Myriad Pro" panose="020B0503030403020204" pitchFamily="34" charset="0"/>
              </a:defRPr>
            </a:lvl4pPr>
            <a:lvl5pPr marL="1252538" indent="-2667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rgbClr val="00206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7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569623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2321762964"/>
      </p:ext>
    </p:extLst>
  </p:cSld>
  <p:clrMapOvr>
    <a:masterClrMapping/>
  </p:clrMapOvr>
  <p:transition spd="slow">
    <p:wip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5443566C-BD8E-4509-B807-B2BBA2BD14C4}"/>
              </a:ext>
            </a:extLst>
          </p:cNvPr>
          <p:cNvSpPr txBox="1"/>
          <p:nvPr userDrawn="1"/>
        </p:nvSpPr>
        <p:spPr>
          <a:xfrm>
            <a:off x="519829" y="801182"/>
            <a:ext cx="11412772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 kern="0">
                <a:solidFill>
                  <a:schemeClr val="bg1"/>
                </a:solidFill>
                <a:latin typeface="Myriad Pro" panose="020B0503030403020204" charset="0"/>
              </a:defRPr>
            </a:lvl1pPr>
          </a:lstStyle>
          <a:p>
            <a:pPr marL="0" marR="0" lvl="0" indent="0" algn="just" defTabSz="914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anose="020B0503030403020204" charset="0"/>
              <a:ea typeface="+mn-ea"/>
              <a:cs typeface="+mn-cs"/>
            </a:endParaRPr>
          </a:p>
        </p:txBody>
      </p:sp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4" y="251839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18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4" y="1198195"/>
            <a:ext cx="11412772" cy="5082964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>
                <a:solidFill>
                  <a:srgbClr val="002060"/>
                </a:solidFill>
                <a:latin typeface="Myriad Pro" panose="020B0503030403020204" pitchFamily="34" charset="0"/>
              </a:defRPr>
            </a:lvl1pPr>
            <a:lvl2pPr marL="444509" indent="-26670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Myriad Pro" panose="020B0503030403020204" pitchFamily="34" charset="0"/>
              </a:defRPr>
            </a:lvl2pPr>
            <a:lvl3pPr marL="719152" indent="-274644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Myriad Pro" panose="020B0503030403020204" pitchFamily="34" charset="0"/>
              </a:defRPr>
            </a:lvl3pPr>
            <a:lvl4pPr marL="985858" indent="-26670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Myriad Pro" panose="020B0503030403020204" pitchFamily="34" charset="0"/>
              </a:defRPr>
            </a:lvl4pPr>
            <a:lvl5pPr marL="1252563" indent="-26670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rgbClr val="00206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7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569624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4013223337"/>
      </p:ext>
    </p:extLst>
  </p:cSld>
  <p:clrMapOvr>
    <a:masterClrMapping/>
  </p:clrMapOvr>
  <p:transition spd="slow">
    <p:wip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5443566C-BD8E-4509-B807-B2BBA2BD14C4}"/>
              </a:ext>
            </a:extLst>
          </p:cNvPr>
          <p:cNvSpPr txBox="1"/>
          <p:nvPr userDrawn="1"/>
        </p:nvSpPr>
        <p:spPr>
          <a:xfrm>
            <a:off x="519829" y="801182"/>
            <a:ext cx="11412772" cy="369332"/>
          </a:xfrm>
          <a:prstGeom prst="rect">
            <a:avLst/>
          </a:prstGeom>
          <a:gradFill flip="none" rotWithShape="1">
            <a:gsLst>
              <a:gs pos="0">
                <a:srgbClr val="A00000"/>
              </a:gs>
              <a:gs pos="56000">
                <a:schemeClr val="bg1">
                  <a:alpha val="47000"/>
                </a:schemeClr>
              </a:gs>
              <a:gs pos="42000">
                <a:srgbClr val="A00000"/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 kern="0">
                <a:solidFill>
                  <a:schemeClr val="bg1"/>
                </a:solidFill>
                <a:latin typeface="Myriad Pro" panose="020B0503030403020204" charset="0"/>
              </a:defRPr>
            </a:lvl1pPr>
          </a:lstStyle>
          <a:p>
            <a:pPr marL="0" marR="0" lvl="0" indent="0" algn="just" defTabSz="914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anose="020B0503030403020204" charset="0"/>
              <a:ea typeface="+mn-ea"/>
              <a:cs typeface="+mn-cs"/>
            </a:endParaRPr>
          </a:p>
        </p:txBody>
      </p:sp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4" y="251839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18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4" y="1198195"/>
            <a:ext cx="11412772" cy="5082964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>
                <a:solidFill>
                  <a:srgbClr val="002060"/>
                </a:solidFill>
                <a:latin typeface="Myriad Pro" panose="020B0503030403020204" pitchFamily="34" charset="0"/>
              </a:defRPr>
            </a:lvl1pPr>
            <a:lvl2pPr marL="358775" indent="-17938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Myriad Pro" panose="020B0503030403020204" pitchFamily="34" charset="0"/>
              </a:defRPr>
            </a:lvl2pPr>
            <a:lvl3pPr marL="538163" indent="-17938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Myriad Pro" panose="020B0503030403020204" pitchFamily="34" charset="0"/>
              </a:defRPr>
            </a:lvl3pPr>
            <a:lvl4pPr marL="717550" indent="-17938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Myriad Pro" panose="020B0503030403020204" pitchFamily="34" charset="0"/>
              </a:defRPr>
            </a:lvl4pPr>
            <a:lvl5pPr marL="896938" indent="-17938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rgbClr val="00206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8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569624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2270852334"/>
      </p:ext>
    </p:extLst>
  </p:cSld>
  <p:clrMapOvr>
    <a:masterClrMapping/>
  </p:clrMapOvr>
  <p:transition spd="slow">
    <p:wip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5443566C-BD8E-4509-B807-B2BBA2BD14C4}"/>
              </a:ext>
            </a:extLst>
          </p:cNvPr>
          <p:cNvSpPr txBox="1"/>
          <p:nvPr userDrawn="1"/>
        </p:nvSpPr>
        <p:spPr>
          <a:xfrm>
            <a:off x="519829" y="801182"/>
            <a:ext cx="11412772" cy="369332"/>
          </a:xfrm>
          <a:prstGeom prst="rect">
            <a:avLst/>
          </a:prstGeom>
          <a:gradFill flip="none" rotWithShape="1">
            <a:gsLst>
              <a:gs pos="0">
                <a:srgbClr val="A00000"/>
              </a:gs>
              <a:gs pos="32000">
                <a:schemeClr val="bg1">
                  <a:alpha val="47000"/>
                </a:schemeClr>
              </a:gs>
              <a:gs pos="25000">
                <a:srgbClr val="A00000"/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 kern="0">
                <a:solidFill>
                  <a:schemeClr val="bg1"/>
                </a:solidFill>
                <a:latin typeface="Myriad Pro" panose="020B0503030403020204" charset="0"/>
              </a:defRPr>
            </a:lvl1pPr>
          </a:lstStyle>
          <a:p>
            <a:pPr marL="0" marR="0" lvl="0" indent="0" algn="just" defTabSz="914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anose="020B0503030403020204" charset="0"/>
              <a:ea typeface="+mn-ea"/>
              <a:cs typeface="+mn-cs"/>
            </a:endParaRPr>
          </a:p>
        </p:txBody>
      </p:sp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4" y="251839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18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4" y="1198195"/>
            <a:ext cx="11412772" cy="5082964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>
                <a:solidFill>
                  <a:srgbClr val="002060"/>
                </a:solidFill>
                <a:latin typeface="Myriad Pro" panose="020B0503030403020204" pitchFamily="34" charset="0"/>
              </a:defRPr>
            </a:lvl1pPr>
            <a:lvl2pPr marL="444509" indent="-26670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Myriad Pro" panose="020B0503030403020204" pitchFamily="34" charset="0"/>
              </a:defRPr>
            </a:lvl2pPr>
            <a:lvl3pPr marL="719152" indent="-274644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Myriad Pro" panose="020B0503030403020204" pitchFamily="34" charset="0"/>
              </a:defRPr>
            </a:lvl3pPr>
            <a:lvl4pPr marL="985858" indent="-26670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Myriad Pro" panose="020B0503030403020204" pitchFamily="34" charset="0"/>
              </a:defRPr>
            </a:lvl4pPr>
            <a:lvl5pPr marL="1252563" indent="-26670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rgbClr val="00206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8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569624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183629688"/>
      </p:ext>
    </p:extLst>
  </p:cSld>
  <p:clrMapOvr>
    <a:masterClrMapping/>
  </p:clrMapOvr>
  <p:transition spd="slow">
    <p:wip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van 8">
            <a:extLst>
              <a:ext uri="{FF2B5EF4-FFF2-40B4-BE49-F238E27FC236}">
                <a16:creationId xmlns:a16="http://schemas.microsoft.com/office/drawing/2014/main" id="{DEFDFAD3-AD8C-4ED4-A51D-1DCDB536E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0" y="115888"/>
            <a:ext cx="10515600" cy="498475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A00000"/>
                </a:solidFill>
                <a:latin typeface="Myriad Pro" panose="020B07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3173277592"/>
      </p:ext>
    </p:extLst>
  </p:cSld>
  <p:clrMapOvr>
    <a:masterClrMapping/>
  </p:clrMapOvr>
  <p:transition spd="slow">
    <p:wip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çindeki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5443566C-BD8E-4509-B807-B2BBA2BD14C4}"/>
              </a:ext>
            </a:extLst>
          </p:cNvPr>
          <p:cNvSpPr txBox="1"/>
          <p:nvPr userDrawn="1"/>
        </p:nvSpPr>
        <p:spPr>
          <a:xfrm>
            <a:off x="519829" y="801182"/>
            <a:ext cx="11412772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 kern="0">
                <a:solidFill>
                  <a:schemeClr val="bg1"/>
                </a:solidFill>
                <a:latin typeface="Myriad Pro" panose="020B050303040302020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anose="020B0503030403020204" charset="0"/>
              <a:ea typeface="+mn-ea"/>
              <a:cs typeface="+mn-cs"/>
            </a:endParaRPr>
          </a:p>
        </p:txBody>
      </p:sp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3" y="251838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3" y="1198195"/>
            <a:ext cx="11412772" cy="5082964"/>
          </a:xfrm>
          <a:prstGeom prst="rect">
            <a:avLst/>
          </a:prstGeom>
        </p:spPr>
        <p:txBody>
          <a:bodyPr/>
          <a:lstStyle>
            <a:lvl1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b="1">
                <a:solidFill>
                  <a:srgbClr val="A00000"/>
                </a:solidFill>
                <a:latin typeface="Myriad Pro" panose="020B0503030403020204" pitchFamily="34" charset="0"/>
              </a:defRPr>
            </a:lvl1pPr>
            <a:lvl2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A00000"/>
                </a:solidFill>
                <a:latin typeface="Myriad Pro" panose="020B0503030403020204" pitchFamily="34" charset="0"/>
              </a:defRPr>
            </a:lvl2pPr>
            <a:lvl3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A00000"/>
                </a:solidFill>
                <a:latin typeface="Myriad Pro" panose="020B0503030403020204" pitchFamily="34" charset="0"/>
              </a:defRPr>
            </a:lvl3pPr>
            <a:lvl4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A00000"/>
                </a:solidFill>
                <a:latin typeface="Myriad Pro" panose="020B0503030403020204" pitchFamily="34" charset="0"/>
              </a:defRPr>
            </a:lvl4pPr>
            <a:lvl5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A0000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10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569623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3201161887"/>
      </p:ext>
    </p:extLst>
  </p:cSld>
  <p:clrMapOvr>
    <a:masterClrMapping/>
  </p:clrMapOvr>
  <p:transition spd="slow">
    <p:wip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5443566C-BD8E-4509-B807-B2BBA2BD14C4}"/>
              </a:ext>
            </a:extLst>
          </p:cNvPr>
          <p:cNvSpPr txBox="1"/>
          <p:nvPr userDrawn="1"/>
        </p:nvSpPr>
        <p:spPr>
          <a:xfrm>
            <a:off x="519829" y="801182"/>
            <a:ext cx="11412772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 kern="0">
                <a:solidFill>
                  <a:schemeClr val="bg1"/>
                </a:solidFill>
                <a:latin typeface="Myriad Pro" panose="020B050303040302020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anose="020B0503030403020204" charset="0"/>
              <a:ea typeface="+mn-ea"/>
              <a:cs typeface="+mn-cs"/>
            </a:endParaRPr>
          </a:p>
        </p:txBody>
      </p:sp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3" y="251838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3" y="1198195"/>
            <a:ext cx="11412772" cy="5082964"/>
          </a:xfrm>
          <a:prstGeom prst="rect">
            <a:avLst/>
          </a:prstGeom>
        </p:spPr>
        <p:txBody>
          <a:bodyPr/>
          <a:lstStyle>
            <a:lvl1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 b="1">
                <a:solidFill>
                  <a:srgbClr val="002060"/>
                </a:solidFill>
                <a:latin typeface="Myriad Pro" panose="020B0503030403020204" pitchFamily="34" charset="0"/>
              </a:defRPr>
            </a:lvl1pPr>
            <a:lvl2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rgbClr val="002060"/>
                </a:solidFill>
                <a:latin typeface="Myriad Pro" panose="020B0503030403020204" pitchFamily="34" charset="0"/>
              </a:defRPr>
            </a:lvl2pPr>
            <a:lvl3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2060"/>
                </a:solidFill>
                <a:latin typeface="Myriad Pro" panose="020B0503030403020204" pitchFamily="34" charset="0"/>
              </a:defRPr>
            </a:lvl3pPr>
            <a:lvl4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rgbClr val="002060"/>
                </a:solidFill>
                <a:latin typeface="Myriad Pro" panose="020B0503030403020204" pitchFamily="34" charset="0"/>
              </a:defRPr>
            </a:lvl4pPr>
            <a:lvl5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rgbClr val="00206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7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569623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2870419068"/>
      </p:ext>
    </p:extLst>
  </p:cSld>
  <p:clrMapOvr>
    <a:masterClrMapping/>
  </p:clrMapOvr>
  <p:transition spd="slow">
    <p:wip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5443566C-BD8E-4509-B807-B2BBA2BD14C4}"/>
              </a:ext>
            </a:extLst>
          </p:cNvPr>
          <p:cNvSpPr txBox="1"/>
          <p:nvPr userDrawn="1"/>
        </p:nvSpPr>
        <p:spPr>
          <a:xfrm>
            <a:off x="519829" y="801182"/>
            <a:ext cx="11412772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 kern="0">
                <a:solidFill>
                  <a:schemeClr val="bg1"/>
                </a:solidFill>
                <a:latin typeface="Myriad Pro" panose="020B050303040302020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anose="020B0503030403020204" charset="0"/>
              <a:ea typeface="+mn-ea"/>
              <a:cs typeface="+mn-cs"/>
            </a:endParaRPr>
          </a:p>
        </p:txBody>
      </p:sp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3" y="251838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3" y="1198195"/>
            <a:ext cx="11412772" cy="5082964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>
                <a:solidFill>
                  <a:srgbClr val="002060"/>
                </a:solidFill>
                <a:latin typeface="Myriad Pro" panose="020B0503030403020204" pitchFamily="34" charset="0"/>
              </a:defRPr>
            </a:lvl1pPr>
            <a:lvl2pPr marL="444500" indent="-2667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Myriad Pro" panose="020B0503030403020204" pitchFamily="34" charset="0"/>
              </a:defRPr>
            </a:lvl2pPr>
            <a:lvl3pPr marL="719138" indent="-27463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Myriad Pro" panose="020B0503030403020204" pitchFamily="34" charset="0"/>
              </a:defRPr>
            </a:lvl3pPr>
            <a:lvl4pPr marL="985838" indent="-2667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Myriad Pro" panose="020B0503030403020204" pitchFamily="34" charset="0"/>
              </a:defRPr>
            </a:lvl4pPr>
            <a:lvl5pPr marL="1252538" indent="-2667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rgbClr val="00206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7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569623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236362935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5443566C-BD8E-4509-B807-B2BBA2BD14C4}"/>
              </a:ext>
            </a:extLst>
          </p:cNvPr>
          <p:cNvSpPr txBox="1"/>
          <p:nvPr userDrawn="1"/>
        </p:nvSpPr>
        <p:spPr>
          <a:xfrm>
            <a:off x="519829" y="801182"/>
            <a:ext cx="11412772" cy="369332"/>
          </a:xfrm>
          <a:prstGeom prst="rect">
            <a:avLst/>
          </a:prstGeom>
          <a:gradFill flip="none" rotWithShape="1">
            <a:gsLst>
              <a:gs pos="0">
                <a:srgbClr val="A00000"/>
              </a:gs>
              <a:gs pos="56000">
                <a:schemeClr val="bg1">
                  <a:alpha val="47000"/>
                </a:schemeClr>
              </a:gs>
              <a:gs pos="42000">
                <a:srgbClr val="A00000"/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 kern="0">
                <a:solidFill>
                  <a:schemeClr val="bg1"/>
                </a:solidFill>
                <a:latin typeface="Myriad Pro" panose="020B0503030403020204" charset="0"/>
              </a:defRPr>
            </a:lvl1pPr>
          </a:lstStyle>
          <a:p>
            <a:pPr marL="0" marR="0" lvl="0" indent="0" algn="just" defTabSz="914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anose="020B0503030403020204" charset="0"/>
              <a:ea typeface="+mn-ea"/>
              <a:cs typeface="+mn-cs"/>
            </a:endParaRPr>
          </a:p>
        </p:txBody>
      </p:sp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4" y="251839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18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4" y="1198195"/>
            <a:ext cx="11412772" cy="5082964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>
                <a:solidFill>
                  <a:srgbClr val="002060"/>
                </a:solidFill>
                <a:latin typeface="Myriad Pro" panose="020B0503030403020204" pitchFamily="34" charset="0"/>
              </a:defRPr>
            </a:lvl1pPr>
            <a:lvl2pPr marL="358775" indent="-17938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Myriad Pro" panose="020B0503030403020204" pitchFamily="34" charset="0"/>
              </a:defRPr>
            </a:lvl2pPr>
            <a:lvl3pPr marL="538163" indent="-17938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Myriad Pro" panose="020B0503030403020204" pitchFamily="34" charset="0"/>
              </a:defRPr>
            </a:lvl3pPr>
            <a:lvl4pPr marL="717550" indent="-17938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Myriad Pro" panose="020B0503030403020204" pitchFamily="34" charset="0"/>
              </a:defRPr>
            </a:lvl4pPr>
            <a:lvl5pPr marL="896938" indent="-17938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rgbClr val="00206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8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569624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3856891227"/>
      </p:ext>
    </p:extLst>
  </p:cSld>
  <p:clrMapOvr>
    <a:masterClrMapping/>
  </p:clrMapOvr>
  <p:transition spd="slow">
    <p:wip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İçindeki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3" y="251838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3" y="1198195"/>
            <a:ext cx="11412772" cy="5082964"/>
          </a:xfrm>
          <a:prstGeom prst="rect">
            <a:avLst/>
          </a:prstGeom>
        </p:spPr>
        <p:txBody>
          <a:bodyPr/>
          <a:lstStyle>
            <a:lvl1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b="1">
                <a:solidFill>
                  <a:srgbClr val="A00000"/>
                </a:solidFill>
                <a:latin typeface="Myriad Pro" panose="020B0503030403020204" pitchFamily="34" charset="0"/>
              </a:defRPr>
            </a:lvl1pPr>
            <a:lvl2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A00000"/>
                </a:solidFill>
                <a:latin typeface="Myriad Pro" panose="020B0503030403020204" pitchFamily="34" charset="0"/>
              </a:defRPr>
            </a:lvl2pPr>
            <a:lvl3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A00000"/>
                </a:solidFill>
                <a:latin typeface="Myriad Pro" panose="020B0503030403020204" pitchFamily="34" charset="0"/>
              </a:defRPr>
            </a:lvl3pPr>
            <a:lvl4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A00000"/>
                </a:solidFill>
                <a:latin typeface="Myriad Pro" panose="020B0503030403020204" pitchFamily="34" charset="0"/>
              </a:defRPr>
            </a:lvl4pPr>
            <a:lvl5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A0000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10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569623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1770121835"/>
      </p:ext>
    </p:extLst>
  </p:cSld>
  <p:clrMapOvr>
    <a:masterClrMapping/>
  </p:clrMapOvr>
  <p:transition spd="slow">
    <p:wip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3" y="251838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3" y="1198195"/>
            <a:ext cx="11412772" cy="5082964"/>
          </a:xfrm>
          <a:prstGeom prst="rect">
            <a:avLst/>
          </a:prstGeom>
        </p:spPr>
        <p:txBody>
          <a:bodyPr/>
          <a:lstStyle>
            <a:lvl1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 b="1">
                <a:solidFill>
                  <a:srgbClr val="002060"/>
                </a:solidFill>
                <a:latin typeface="Myriad Pro" panose="020B0503030403020204" pitchFamily="34" charset="0"/>
              </a:defRPr>
            </a:lvl1pPr>
            <a:lvl2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rgbClr val="002060"/>
                </a:solidFill>
                <a:latin typeface="Myriad Pro" panose="020B0503030403020204" pitchFamily="34" charset="0"/>
              </a:defRPr>
            </a:lvl2pPr>
            <a:lvl3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rgbClr val="002060"/>
                </a:solidFill>
                <a:latin typeface="Myriad Pro" panose="020B0503030403020204" pitchFamily="34" charset="0"/>
              </a:defRPr>
            </a:lvl3pPr>
            <a:lvl4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rgbClr val="002060"/>
                </a:solidFill>
                <a:latin typeface="Myriad Pro" panose="020B0503030403020204" pitchFamily="34" charset="0"/>
              </a:defRPr>
            </a:lvl4pPr>
            <a:lvl5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rgbClr val="00206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7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569623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720141588"/>
      </p:ext>
    </p:extLst>
  </p:cSld>
  <p:clrMapOvr>
    <a:masterClrMapping/>
  </p:clrMapOvr>
  <p:transition spd="slow">
    <p:wip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3" y="251838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3" y="1198195"/>
            <a:ext cx="11412772" cy="5082964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>
                <a:solidFill>
                  <a:srgbClr val="002060"/>
                </a:solidFill>
                <a:latin typeface="Myriad Pro" panose="020B0503030403020204" pitchFamily="34" charset="0"/>
              </a:defRPr>
            </a:lvl1pPr>
            <a:lvl2pPr marL="444500" indent="-2667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Myriad Pro" panose="020B0503030403020204" pitchFamily="34" charset="0"/>
              </a:defRPr>
            </a:lvl2pPr>
            <a:lvl3pPr marL="719138" indent="-27463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Myriad Pro" panose="020B0503030403020204" pitchFamily="34" charset="0"/>
              </a:defRPr>
            </a:lvl3pPr>
            <a:lvl4pPr marL="985838" indent="-2667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Myriad Pro" panose="020B0503030403020204" pitchFamily="34" charset="0"/>
              </a:defRPr>
            </a:lvl4pPr>
            <a:lvl5pPr marL="1252538" indent="-2667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rgbClr val="00206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7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569623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518968756"/>
      </p:ext>
    </p:extLst>
  </p:cSld>
  <p:clrMapOvr>
    <a:masterClrMapping/>
  </p:clrMapOvr>
  <p:transition spd="slow">
    <p:wip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5443566C-BD8E-4509-B807-B2BBA2BD14C4}"/>
              </a:ext>
            </a:extLst>
          </p:cNvPr>
          <p:cNvSpPr txBox="1"/>
          <p:nvPr userDrawn="1"/>
        </p:nvSpPr>
        <p:spPr>
          <a:xfrm>
            <a:off x="519829" y="801182"/>
            <a:ext cx="11412772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 kern="0">
                <a:solidFill>
                  <a:schemeClr val="bg1"/>
                </a:solidFill>
                <a:latin typeface="Myriad Pro" panose="020B0503030403020204" charset="0"/>
              </a:defRPr>
            </a:lvl1pPr>
          </a:lstStyle>
          <a:p>
            <a:pPr marL="0" marR="0" lvl="0" indent="0" algn="just" defTabSz="914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anose="020B0503030403020204" charset="0"/>
              <a:ea typeface="+mn-ea"/>
              <a:cs typeface="+mn-cs"/>
            </a:endParaRPr>
          </a:p>
        </p:txBody>
      </p:sp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4" y="251839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18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4" y="1198195"/>
            <a:ext cx="11412772" cy="5082964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>
                <a:solidFill>
                  <a:srgbClr val="002060"/>
                </a:solidFill>
                <a:latin typeface="Myriad Pro" panose="020B0503030403020204" pitchFamily="34" charset="0"/>
              </a:defRPr>
            </a:lvl1pPr>
            <a:lvl2pPr marL="444509" indent="-26670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Myriad Pro" panose="020B0503030403020204" pitchFamily="34" charset="0"/>
              </a:defRPr>
            </a:lvl2pPr>
            <a:lvl3pPr marL="719152" indent="-274644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Myriad Pro" panose="020B0503030403020204" pitchFamily="34" charset="0"/>
              </a:defRPr>
            </a:lvl3pPr>
            <a:lvl4pPr marL="985858" indent="-26670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Myriad Pro" panose="020B0503030403020204" pitchFamily="34" charset="0"/>
              </a:defRPr>
            </a:lvl4pPr>
            <a:lvl5pPr marL="1252563" indent="-26670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rgbClr val="00206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7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569624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2362104039"/>
      </p:ext>
    </p:extLst>
  </p:cSld>
  <p:clrMapOvr>
    <a:masterClrMapping/>
  </p:clrMapOvr>
  <p:transition spd="slow">
    <p:wip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5443566C-BD8E-4509-B807-B2BBA2BD14C4}"/>
              </a:ext>
            </a:extLst>
          </p:cNvPr>
          <p:cNvSpPr txBox="1"/>
          <p:nvPr userDrawn="1"/>
        </p:nvSpPr>
        <p:spPr>
          <a:xfrm>
            <a:off x="519829" y="801182"/>
            <a:ext cx="11412772" cy="369332"/>
          </a:xfrm>
          <a:prstGeom prst="rect">
            <a:avLst/>
          </a:prstGeom>
          <a:gradFill flip="none" rotWithShape="1">
            <a:gsLst>
              <a:gs pos="0">
                <a:srgbClr val="A00000"/>
              </a:gs>
              <a:gs pos="56000">
                <a:schemeClr val="bg1">
                  <a:alpha val="47000"/>
                </a:schemeClr>
              </a:gs>
              <a:gs pos="42000">
                <a:srgbClr val="A00000"/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 kern="0">
                <a:solidFill>
                  <a:schemeClr val="bg1"/>
                </a:solidFill>
                <a:latin typeface="Myriad Pro" panose="020B0503030403020204" charset="0"/>
              </a:defRPr>
            </a:lvl1pPr>
          </a:lstStyle>
          <a:p>
            <a:pPr marL="0" marR="0" lvl="0" indent="0" algn="just" defTabSz="914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anose="020B0503030403020204" charset="0"/>
              <a:ea typeface="+mn-ea"/>
              <a:cs typeface="+mn-cs"/>
            </a:endParaRPr>
          </a:p>
        </p:txBody>
      </p:sp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4" y="251839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18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4" y="1198195"/>
            <a:ext cx="11412772" cy="5082964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>
                <a:solidFill>
                  <a:srgbClr val="002060"/>
                </a:solidFill>
                <a:latin typeface="Myriad Pro" panose="020B0503030403020204" pitchFamily="34" charset="0"/>
              </a:defRPr>
            </a:lvl1pPr>
            <a:lvl2pPr marL="358775" indent="-17938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Myriad Pro" panose="020B0503030403020204" pitchFamily="34" charset="0"/>
              </a:defRPr>
            </a:lvl2pPr>
            <a:lvl3pPr marL="538163" indent="-17938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Myriad Pro" panose="020B0503030403020204" pitchFamily="34" charset="0"/>
              </a:defRPr>
            </a:lvl3pPr>
            <a:lvl4pPr marL="717550" indent="-17938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Myriad Pro" panose="020B0503030403020204" pitchFamily="34" charset="0"/>
              </a:defRPr>
            </a:lvl4pPr>
            <a:lvl5pPr marL="896938" indent="-17938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rgbClr val="00206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8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569624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2324472199"/>
      </p:ext>
    </p:extLst>
  </p:cSld>
  <p:clrMapOvr>
    <a:masterClrMapping/>
  </p:clrMapOvr>
  <p:transition spd="slow">
    <p:wip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5443566C-BD8E-4509-B807-B2BBA2BD14C4}"/>
              </a:ext>
            </a:extLst>
          </p:cNvPr>
          <p:cNvSpPr txBox="1"/>
          <p:nvPr userDrawn="1"/>
        </p:nvSpPr>
        <p:spPr>
          <a:xfrm>
            <a:off x="519829" y="801182"/>
            <a:ext cx="11412772" cy="369332"/>
          </a:xfrm>
          <a:prstGeom prst="rect">
            <a:avLst/>
          </a:prstGeom>
          <a:gradFill flip="none" rotWithShape="1">
            <a:gsLst>
              <a:gs pos="0">
                <a:srgbClr val="A00000"/>
              </a:gs>
              <a:gs pos="32000">
                <a:schemeClr val="bg1">
                  <a:alpha val="47000"/>
                </a:schemeClr>
              </a:gs>
              <a:gs pos="25000">
                <a:srgbClr val="A00000"/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 kern="0">
                <a:solidFill>
                  <a:schemeClr val="bg1"/>
                </a:solidFill>
                <a:latin typeface="Myriad Pro" panose="020B0503030403020204" charset="0"/>
              </a:defRPr>
            </a:lvl1pPr>
          </a:lstStyle>
          <a:p>
            <a:pPr marL="0" marR="0" lvl="0" indent="0" algn="just" defTabSz="914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anose="020B0503030403020204" charset="0"/>
              <a:ea typeface="+mn-ea"/>
              <a:cs typeface="+mn-cs"/>
            </a:endParaRPr>
          </a:p>
        </p:txBody>
      </p:sp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4" y="251839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18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4" y="1198195"/>
            <a:ext cx="11412772" cy="5082964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>
                <a:solidFill>
                  <a:srgbClr val="002060"/>
                </a:solidFill>
                <a:latin typeface="Myriad Pro" panose="020B0503030403020204" pitchFamily="34" charset="0"/>
              </a:defRPr>
            </a:lvl1pPr>
            <a:lvl2pPr marL="444509" indent="-26670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Myriad Pro" panose="020B0503030403020204" pitchFamily="34" charset="0"/>
              </a:defRPr>
            </a:lvl2pPr>
            <a:lvl3pPr marL="719152" indent="-274644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Myriad Pro" panose="020B0503030403020204" pitchFamily="34" charset="0"/>
              </a:defRPr>
            </a:lvl3pPr>
            <a:lvl4pPr marL="985858" indent="-26670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Myriad Pro" panose="020B0503030403020204" pitchFamily="34" charset="0"/>
              </a:defRPr>
            </a:lvl4pPr>
            <a:lvl5pPr marL="1252563" indent="-26670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rgbClr val="00206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8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569624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1623088390"/>
      </p:ext>
    </p:extLst>
  </p:cSld>
  <p:clrMapOvr>
    <a:masterClrMapping/>
  </p:clrMapOvr>
  <p:transition spd="slow">
    <p:wip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van 8">
            <a:extLst>
              <a:ext uri="{FF2B5EF4-FFF2-40B4-BE49-F238E27FC236}">
                <a16:creationId xmlns:a16="http://schemas.microsoft.com/office/drawing/2014/main" id="{DEFDFAD3-AD8C-4ED4-A51D-1DCDB536E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0" y="115888"/>
            <a:ext cx="10515600" cy="498475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A00000"/>
                </a:solidFill>
                <a:latin typeface="Myriad Pro" panose="020B07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343166304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5443566C-BD8E-4509-B807-B2BBA2BD14C4}"/>
              </a:ext>
            </a:extLst>
          </p:cNvPr>
          <p:cNvSpPr txBox="1"/>
          <p:nvPr userDrawn="1"/>
        </p:nvSpPr>
        <p:spPr>
          <a:xfrm>
            <a:off x="519829" y="801182"/>
            <a:ext cx="11412772" cy="369332"/>
          </a:xfrm>
          <a:prstGeom prst="rect">
            <a:avLst/>
          </a:prstGeom>
          <a:gradFill flip="none" rotWithShape="1">
            <a:gsLst>
              <a:gs pos="0">
                <a:srgbClr val="A00000"/>
              </a:gs>
              <a:gs pos="32000">
                <a:schemeClr val="bg1">
                  <a:alpha val="47000"/>
                </a:schemeClr>
              </a:gs>
              <a:gs pos="25000">
                <a:srgbClr val="A00000"/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 kern="0">
                <a:solidFill>
                  <a:schemeClr val="bg1"/>
                </a:solidFill>
                <a:latin typeface="Myriad Pro" panose="020B0503030403020204" charset="0"/>
              </a:defRPr>
            </a:lvl1pPr>
          </a:lstStyle>
          <a:p>
            <a:pPr marL="0" marR="0" lvl="0" indent="0" algn="just" defTabSz="914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anose="020B0503030403020204" charset="0"/>
              <a:ea typeface="+mn-ea"/>
              <a:cs typeface="+mn-cs"/>
            </a:endParaRPr>
          </a:p>
        </p:txBody>
      </p:sp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569624" y="251839"/>
            <a:ext cx="11412772" cy="428849"/>
          </a:xfrm>
          <a:prstGeom prst="rect">
            <a:avLst/>
          </a:prstGeom>
        </p:spPr>
        <p:txBody>
          <a:bodyPr anchor="ctr"/>
          <a:lstStyle>
            <a:lvl1pPr marL="0" indent="0" algn="l" defTabSz="914418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569624" y="1198195"/>
            <a:ext cx="11412772" cy="5082964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>
                <a:solidFill>
                  <a:srgbClr val="002060"/>
                </a:solidFill>
                <a:latin typeface="Myriad Pro" panose="020B0503030403020204" pitchFamily="34" charset="0"/>
              </a:defRPr>
            </a:lvl1pPr>
            <a:lvl2pPr marL="444509" indent="-26670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Myriad Pro" panose="020B0503030403020204" pitchFamily="34" charset="0"/>
              </a:defRPr>
            </a:lvl2pPr>
            <a:lvl3pPr marL="719152" indent="-274644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Myriad Pro" panose="020B0503030403020204" pitchFamily="34" charset="0"/>
              </a:defRPr>
            </a:lvl3pPr>
            <a:lvl4pPr marL="985858" indent="-26670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Myriad Pro" panose="020B0503030403020204" pitchFamily="34" charset="0"/>
              </a:defRPr>
            </a:lvl4pPr>
            <a:lvl5pPr marL="1252563" indent="-26670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rgbClr val="00206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8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569624" y="781958"/>
            <a:ext cx="11412772" cy="3708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tr-TR" dirty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122828099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theme" Target="../theme/theme11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:a16="http://schemas.microsoft.com/office/drawing/2014/main" id="{4463805C-3E5F-444A-A5E3-0A3573B82D40}"/>
              </a:ext>
            </a:extLst>
          </p:cNvPr>
          <p:cNvSpPr>
            <a:spLocks/>
          </p:cNvSpPr>
          <p:nvPr userDrawn="1"/>
        </p:nvSpPr>
        <p:spPr>
          <a:xfrm>
            <a:off x="0" y="6344876"/>
            <a:ext cx="12192000" cy="51312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000">
                <a:srgbClr val="A00000"/>
              </a:gs>
              <a:gs pos="100000">
                <a:srgbClr val="A00000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Slayt Numarası Yer Tutucusu 28">
            <a:extLst>
              <a:ext uri="{FF2B5EF4-FFF2-40B4-BE49-F238E27FC236}">
                <a16:creationId xmlns:a16="http://schemas.microsoft.com/office/drawing/2014/main" id="{EF9800E3-EC07-4061-B0F9-A25212AD7AF2}"/>
              </a:ext>
            </a:extLst>
          </p:cNvPr>
          <p:cNvSpPr txBox="1">
            <a:spLocks/>
          </p:cNvSpPr>
          <p:nvPr userDrawn="1"/>
        </p:nvSpPr>
        <p:spPr>
          <a:xfrm>
            <a:off x="5452218" y="6344877"/>
            <a:ext cx="948582" cy="513123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53F540A-4CC8-4C65-ADF3-5D7ED0C1F21C}" type="slidenum">
              <a:rPr lang="tr-TR" b="1" smtClean="0">
                <a:solidFill>
                  <a:schemeClr val="bg1"/>
                </a:solidFill>
              </a:rPr>
              <a:pPr algn="ctr"/>
              <a:t>‹#›</a:t>
            </a:fld>
            <a:r>
              <a:rPr lang="tr-TR" b="1" dirty="0">
                <a:solidFill>
                  <a:schemeClr val="bg1"/>
                </a:solidFill>
              </a:rPr>
              <a:t>/17</a:t>
            </a:r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 rotWithShape="1">
          <a:blip r:embed="rId1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3" t="23954" r="7923" b="23834"/>
          <a:stretch/>
        </p:blipFill>
        <p:spPr>
          <a:xfrm>
            <a:off x="198262" y="6409070"/>
            <a:ext cx="1286558" cy="39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4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858" r:id="rId10"/>
    <p:sldLayoutId id="2147483859" r:id="rId11"/>
  </p:sldLayoutIdLst>
  <p:transition spd="slow">
    <p:wipe/>
  </p:transition>
  <p:txStyles>
    <p:title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kumimoji="0" lang="tr-TR" sz="2800" b="1" i="0" u="none" strike="noStrike" kern="1200" cap="none" spc="0" normalizeH="0" baseline="0" dirty="0">
          <a:ln>
            <a:noFill/>
          </a:ln>
          <a:solidFill>
            <a:srgbClr val="A00000"/>
          </a:solidFill>
          <a:effectLst/>
          <a:uLnTx/>
          <a:uFillTx/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:a16="http://schemas.microsoft.com/office/drawing/2014/main" id="{4463805C-3E5F-444A-A5E3-0A3573B82D40}"/>
              </a:ext>
            </a:extLst>
          </p:cNvPr>
          <p:cNvSpPr>
            <a:spLocks/>
          </p:cNvSpPr>
          <p:nvPr userDrawn="1"/>
        </p:nvSpPr>
        <p:spPr>
          <a:xfrm>
            <a:off x="0" y="6344876"/>
            <a:ext cx="12192000" cy="51312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000">
                <a:srgbClr val="A00000"/>
              </a:gs>
              <a:gs pos="100000">
                <a:srgbClr val="A00000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Slayt Numarası Yer Tutucusu 28">
            <a:extLst>
              <a:ext uri="{FF2B5EF4-FFF2-40B4-BE49-F238E27FC236}">
                <a16:creationId xmlns:a16="http://schemas.microsoft.com/office/drawing/2014/main" id="{EF9800E3-EC07-4061-B0F9-A25212AD7AF2}"/>
              </a:ext>
            </a:extLst>
          </p:cNvPr>
          <p:cNvSpPr txBox="1">
            <a:spLocks/>
          </p:cNvSpPr>
          <p:nvPr userDrawn="1"/>
        </p:nvSpPr>
        <p:spPr>
          <a:xfrm>
            <a:off x="5452218" y="6344877"/>
            <a:ext cx="948582" cy="513123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53F540A-4CC8-4C65-ADF3-5D7ED0C1F21C}" type="slidenum">
              <a:rPr lang="tr-TR" b="1" smtClean="0">
                <a:solidFill>
                  <a:schemeClr val="bg1"/>
                </a:solidFill>
              </a:rPr>
              <a:pPr algn="ctr"/>
              <a:t>‹#›</a:t>
            </a:fld>
            <a:r>
              <a:rPr lang="tr-TR" b="1" dirty="0">
                <a:solidFill>
                  <a:schemeClr val="bg1"/>
                </a:solidFill>
              </a:rPr>
              <a:t>/35</a:t>
            </a:r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 rotWithShape="1">
          <a:blip r:embed="rId1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3" t="23954" r="7923" b="23834"/>
          <a:stretch/>
        </p:blipFill>
        <p:spPr>
          <a:xfrm>
            <a:off x="198262" y="6409070"/>
            <a:ext cx="1286558" cy="399277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 userDrawn="1"/>
        </p:nvPicPr>
        <p:blipFill rotWithShape="1">
          <a:blip r:embed="rId13">
            <a:biLevel thresh="25000"/>
          </a:blip>
          <a:srcRect l="1468" t="24609" r="9439" b="19995"/>
          <a:stretch/>
        </p:blipFill>
        <p:spPr>
          <a:xfrm>
            <a:off x="10367873" y="6409070"/>
            <a:ext cx="1631242" cy="41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1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</p:sldLayoutIdLst>
  <p:transition spd="slow">
    <p:wipe/>
  </p:transition>
  <p:txStyles>
    <p:title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kumimoji="0" lang="tr-TR" sz="2800" b="1" i="0" u="none" strike="noStrike" kern="1200" cap="none" spc="0" normalizeH="0" baseline="0" dirty="0">
          <a:ln>
            <a:noFill/>
          </a:ln>
          <a:solidFill>
            <a:srgbClr val="A00000"/>
          </a:solidFill>
          <a:effectLst/>
          <a:uLnTx/>
          <a:uFillTx/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:a16="http://schemas.microsoft.com/office/drawing/2014/main" id="{4463805C-3E5F-444A-A5E3-0A3573B82D40}"/>
              </a:ext>
            </a:extLst>
          </p:cNvPr>
          <p:cNvSpPr>
            <a:spLocks/>
          </p:cNvSpPr>
          <p:nvPr userDrawn="1"/>
        </p:nvSpPr>
        <p:spPr>
          <a:xfrm>
            <a:off x="0" y="6344876"/>
            <a:ext cx="12192000" cy="51312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000">
                <a:srgbClr val="A00000"/>
              </a:gs>
              <a:gs pos="100000">
                <a:srgbClr val="A00000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Slayt Numarası Yer Tutucusu 28">
            <a:extLst>
              <a:ext uri="{FF2B5EF4-FFF2-40B4-BE49-F238E27FC236}">
                <a16:creationId xmlns:a16="http://schemas.microsoft.com/office/drawing/2014/main" id="{EF9800E3-EC07-4061-B0F9-A25212AD7AF2}"/>
              </a:ext>
            </a:extLst>
          </p:cNvPr>
          <p:cNvSpPr txBox="1">
            <a:spLocks/>
          </p:cNvSpPr>
          <p:nvPr userDrawn="1"/>
        </p:nvSpPr>
        <p:spPr>
          <a:xfrm>
            <a:off x="5452218" y="6344877"/>
            <a:ext cx="948582" cy="513123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53F540A-4CC8-4C65-ADF3-5D7ED0C1F21C}" type="slidenum">
              <a:rPr lang="tr-TR" b="1" smtClean="0">
                <a:solidFill>
                  <a:schemeClr val="bg1"/>
                </a:solidFill>
              </a:rPr>
              <a:pPr algn="ctr"/>
              <a:t>‹#›</a:t>
            </a:fld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 rotWithShape="1">
          <a:blip r:embed="rId1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3" t="23954" r="7923" b="23834"/>
          <a:stretch/>
        </p:blipFill>
        <p:spPr>
          <a:xfrm>
            <a:off x="198262" y="6409070"/>
            <a:ext cx="1286558" cy="399277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 userDrawn="1"/>
        </p:nvPicPr>
        <p:blipFill rotWithShape="1">
          <a:blip r:embed="rId13">
            <a:biLevel thresh="25000"/>
          </a:blip>
          <a:srcRect l="1468" t="24609" r="9439" b="19995"/>
          <a:stretch/>
        </p:blipFill>
        <p:spPr>
          <a:xfrm>
            <a:off x="10367873" y="6409070"/>
            <a:ext cx="1631242" cy="41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1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</p:sldLayoutIdLst>
  <p:transition spd="slow">
    <p:wipe/>
  </p:transition>
  <p:txStyles>
    <p:title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kumimoji="0" lang="tr-TR" sz="2800" b="1" i="0" u="none" strike="noStrike" kern="1200" cap="none" spc="0" normalizeH="0" baseline="0" dirty="0">
          <a:ln>
            <a:noFill/>
          </a:ln>
          <a:solidFill>
            <a:srgbClr val="A00000"/>
          </a:solidFill>
          <a:effectLst/>
          <a:uLnTx/>
          <a:uFillTx/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:a16="http://schemas.microsoft.com/office/drawing/2014/main" id="{4463805C-3E5F-444A-A5E3-0A3573B82D40}"/>
              </a:ext>
            </a:extLst>
          </p:cNvPr>
          <p:cNvSpPr>
            <a:spLocks/>
          </p:cNvSpPr>
          <p:nvPr userDrawn="1"/>
        </p:nvSpPr>
        <p:spPr>
          <a:xfrm>
            <a:off x="0" y="6344876"/>
            <a:ext cx="12192000" cy="51312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000">
                <a:srgbClr val="A00000"/>
              </a:gs>
              <a:gs pos="100000">
                <a:srgbClr val="A00000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Slayt Numarası Yer Tutucusu 28">
            <a:extLst>
              <a:ext uri="{FF2B5EF4-FFF2-40B4-BE49-F238E27FC236}">
                <a16:creationId xmlns:a16="http://schemas.microsoft.com/office/drawing/2014/main" id="{EF9800E3-EC07-4061-B0F9-A25212AD7AF2}"/>
              </a:ext>
            </a:extLst>
          </p:cNvPr>
          <p:cNvSpPr txBox="1">
            <a:spLocks/>
          </p:cNvSpPr>
          <p:nvPr userDrawn="1"/>
        </p:nvSpPr>
        <p:spPr>
          <a:xfrm>
            <a:off x="5452218" y="6344877"/>
            <a:ext cx="948582" cy="513123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53F540A-4CC8-4C65-ADF3-5D7ED0C1F21C}" type="slidenum">
              <a:rPr lang="tr-TR" b="1" smtClean="0">
                <a:solidFill>
                  <a:schemeClr val="bg1"/>
                </a:solidFill>
              </a:rPr>
              <a:pPr algn="ctr"/>
              <a:t>‹#›</a:t>
            </a:fld>
            <a:r>
              <a:rPr lang="tr-TR" b="1" dirty="0">
                <a:solidFill>
                  <a:schemeClr val="bg1"/>
                </a:solidFill>
              </a:rPr>
              <a:t>/35</a:t>
            </a:r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 rotWithShape="1">
          <a:blip r:embed="rId1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3" t="23954" r="7923" b="23834"/>
          <a:stretch/>
        </p:blipFill>
        <p:spPr>
          <a:xfrm>
            <a:off x="198262" y="6409070"/>
            <a:ext cx="1286558" cy="39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13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ransition spd="slow">
    <p:wipe/>
  </p:transition>
  <p:txStyles>
    <p:title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kumimoji="0" lang="tr-TR" sz="2800" b="1" i="0" u="none" strike="noStrike" kern="1200" cap="none" spc="0" normalizeH="0" baseline="0" dirty="0">
          <a:ln>
            <a:noFill/>
          </a:ln>
          <a:solidFill>
            <a:srgbClr val="A00000"/>
          </a:solidFill>
          <a:effectLst/>
          <a:uLnTx/>
          <a:uFillTx/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:a16="http://schemas.microsoft.com/office/drawing/2014/main" id="{4463805C-3E5F-444A-A5E3-0A3573B82D40}"/>
              </a:ext>
            </a:extLst>
          </p:cNvPr>
          <p:cNvSpPr>
            <a:spLocks/>
          </p:cNvSpPr>
          <p:nvPr userDrawn="1"/>
        </p:nvSpPr>
        <p:spPr>
          <a:xfrm>
            <a:off x="0" y="6344876"/>
            <a:ext cx="12192000" cy="51312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000">
                <a:srgbClr val="A00000"/>
              </a:gs>
              <a:gs pos="100000">
                <a:srgbClr val="A00000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Slayt Numarası Yer Tutucusu 28">
            <a:extLst>
              <a:ext uri="{FF2B5EF4-FFF2-40B4-BE49-F238E27FC236}">
                <a16:creationId xmlns:a16="http://schemas.microsoft.com/office/drawing/2014/main" id="{EF9800E3-EC07-4061-B0F9-A25212AD7AF2}"/>
              </a:ext>
            </a:extLst>
          </p:cNvPr>
          <p:cNvSpPr txBox="1">
            <a:spLocks/>
          </p:cNvSpPr>
          <p:nvPr userDrawn="1"/>
        </p:nvSpPr>
        <p:spPr>
          <a:xfrm>
            <a:off x="5452218" y="6344877"/>
            <a:ext cx="948582" cy="513123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53F540A-4CC8-4C65-ADF3-5D7ED0C1F21C}" type="slidenum">
              <a:rPr lang="tr-TR" b="1" smtClean="0">
                <a:solidFill>
                  <a:schemeClr val="bg1"/>
                </a:solidFill>
              </a:rPr>
              <a:pPr algn="ctr"/>
              <a:t>‹#›</a:t>
            </a:fld>
            <a:r>
              <a:rPr lang="tr-TR" b="1" dirty="0">
                <a:solidFill>
                  <a:schemeClr val="bg1"/>
                </a:solidFill>
              </a:rPr>
              <a:t>/35</a:t>
            </a:r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 rotWithShape="1">
          <a:blip r:embed="rId11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3" t="23954" r="7923" b="23834"/>
          <a:stretch/>
        </p:blipFill>
        <p:spPr>
          <a:xfrm>
            <a:off x="198262" y="6409070"/>
            <a:ext cx="1286558" cy="39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5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</p:sldLayoutIdLst>
  <p:transition spd="slow">
    <p:wipe/>
  </p:transition>
  <p:txStyles>
    <p:title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kumimoji="0" lang="tr-TR" sz="2800" b="1" i="0" u="none" strike="noStrike" kern="1200" cap="none" spc="0" normalizeH="0" baseline="0" dirty="0">
          <a:ln>
            <a:noFill/>
          </a:ln>
          <a:solidFill>
            <a:srgbClr val="A00000"/>
          </a:solidFill>
          <a:effectLst/>
          <a:uLnTx/>
          <a:uFillTx/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:a16="http://schemas.microsoft.com/office/drawing/2014/main" id="{4463805C-3E5F-444A-A5E3-0A3573B82D40}"/>
              </a:ext>
            </a:extLst>
          </p:cNvPr>
          <p:cNvSpPr/>
          <p:nvPr userDrawn="1"/>
        </p:nvSpPr>
        <p:spPr>
          <a:xfrm>
            <a:off x="0" y="6344877"/>
            <a:ext cx="12192000" cy="513124"/>
          </a:xfrm>
          <a:prstGeom prst="rect">
            <a:avLst/>
          </a:prstGeom>
          <a:solidFill>
            <a:srgbClr val="A00000"/>
          </a:solidFill>
          <a:ln>
            <a:solidFill>
              <a:srgbClr val="00206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9" name="Picture 4" descr="Untitled-1.png">
            <a:extLst>
              <a:ext uri="{FF2B5EF4-FFF2-40B4-BE49-F238E27FC236}">
                <a16:creationId xmlns:a16="http://schemas.microsoft.com/office/drawing/2014/main" id="{A3EB46D3-59A0-4B9C-9D12-4C7201815D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5" y="6409070"/>
            <a:ext cx="1260000" cy="38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00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:a16="http://schemas.microsoft.com/office/drawing/2014/main" id="{4463805C-3E5F-444A-A5E3-0A3573B82D40}"/>
              </a:ext>
            </a:extLst>
          </p:cNvPr>
          <p:cNvSpPr>
            <a:spLocks/>
          </p:cNvSpPr>
          <p:nvPr userDrawn="1"/>
        </p:nvSpPr>
        <p:spPr>
          <a:xfrm>
            <a:off x="0" y="6344876"/>
            <a:ext cx="12192000" cy="51312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000">
                <a:srgbClr val="A00000"/>
              </a:gs>
              <a:gs pos="100000">
                <a:srgbClr val="A00000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Slayt Numarası Yer Tutucusu 28">
            <a:extLst>
              <a:ext uri="{FF2B5EF4-FFF2-40B4-BE49-F238E27FC236}">
                <a16:creationId xmlns:a16="http://schemas.microsoft.com/office/drawing/2014/main" id="{EF9800E3-EC07-4061-B0F9-A25212AD7AF2}"/>
              </a:ext>
            </a:extLst>
          </p:cNvPr>
          <p:cNvSpPr txBox="1">
            <a:spLocks/>
          </p:cNvSpPr>
          <p:nvPr userDrawn="1"/>
        </p:nvSpPr>
        <p:spPr>
          <a:xfrm>
            <a:off x="5452218" y="6344877"/>
            <a:ext cx="948582" cy="513123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53F540A-4CC8-4C65-ADF3-5D7ED0C1F21C}" type="slidenum">
              <a:rPr lang="tr-TR" b="1" smtClean="0">
                <a:solidFill>
                  <a:schemeClr val="bg1"/>
                </a:solidFill>
              </a:rPr>
              <a:pPr algn="ctr"/>
              <a:t>‹#›</a:t>
            </a:fld>
            <a:r>
              <a:rPr lang="tr-TR" b="1" dirty="0">
                <a:solidFill>
                  <a:schemeClr val="bg1"/>
                </a:solidFill>
              </a:rPr>
              <a:t>/35</a:t>
            </a:r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 rotWithShape="1">
          <a:blip r:embed="rId11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3" t="23954" r="7923" b="23834"/>
          <a:stretch/>
        </p:blipFill>
        <p:spPr>
          <a:xfrm>
            <a:off x="198262" y="6409070"/>
            <a:ext cx="1286558" cy="39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3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</p:sldLayoutIdLst>
  <p:transition spd="slow">
    <p:wipe/>
  </p:transition>
  <p:txStyles>
    <p:title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kumimoji="0" lang="tr-TR" sz="2800" b="1" i="0" u="none" strike="noStrike" kern="1200" cap="none" spc="0" normalizeH="0" baseline="0" dirty="0">
          <a:ln>
            <a:noFill/>
          </a:ln>
          <a:solidFill>
            <a:srgbClr val="A00000"/>
          </a:solidFill>
          <a:effectLst/>
          <a:uLnTx/>
          <a:uFillTx/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453F187E-C565-4246-87A3-2F2EBDAF56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6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:a16="http://schemas.microsoft.com/office/drawing/2014/main" id="{4463805C-3E5F-444A-A5E3-0A3573B82D40}"/>
              </a:ext>
            </a:extLst>
          </p:cNvPr>
          <p:cNvSpPr>
            <a:spLocks/>
          </p:cNvSpPr>
          <p:nvPr userDrawn="1"/>
        </p:nvSpPr>
        <p:spPr>
          <a:xfrm>
            <a:off x="0" y="6344876"/>
            <a:ext cx="12192000" cy="51312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000">
                <a:srgbClr val="A00000"/>
              </a:gs>
              <a:gs pos="100000">
                <a:srgbClr val="A00000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Slayt Numarası Yer Tutucusu 28">
            <a:extLst>
              <a:ext uri="{FF2B5EF4-FFF2-40B4-BE49-F238E27FC236}">
                <a16:creationId xmlns:a16="http://schemas.microsoft.com/office/drawing/2014/main" id="{EF9800E3-EC07-4061-B0F9-A25212AD7AF2}"/>
              </a:ext>
            </a:extLst>
          </p:cNvPr>
          <p:cNvSpPr txBox="1">
            <a:spLocks/>
          </p:cNvSpPr>
          <p:nvPr userDrawn="1"/>
        </p:nvSpPr>
        <p:spPr>
          <a:xfrm>
            <a:off x="5452218" y="6344877"/>
            <a:ext cx="948582" cy="513123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53F540A-4CC8-4C65-ADF3-5D7ED0C1F21C}" type="slidenum">
              <a:rPr lang="tr-TR" b="1" smtClean="0">
                <a:solidFill>
                  <a:schemeClr val="bg1"/>
                </a:solidFill>
              </a:rPr>
              <a:pPr algn="ctr"/>
              <a:t>‹#›</a:t>
            </a:fld>
            <a:r>
              <a:rPr lang="tr-TR" b="1" dirty="0">
                <a:solidFill>
                  <a:schemeClr val="bg1"/>
                </a:solidFill>
              </a:rPr>
              <a:t>/35</a:t>
            </a:r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 rotWithShape="1">
          <a:blip r:embed="rId1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3" t="23954" r="7923" b="23834"/>
          <a:stretch/>
        </p:blipFill>
        <p:spPr>
          <a:xfrm>
            <a:off x="198262" y="6409070"/>
            <a:ext cx="1286558" cy="39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12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ransition spd="slow">
    <p:wipe/>
  </p:transition>
  <p:txStyles>
    <p:title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kumimoji="0" lang="tr-TR" sz="2800" b="1" i="0" u="none" strike="noStrike" kern="1200" cap="none" spc="0" normalizeH="0" baseline="0" dirty="0">
          <a:ln>
            <a:noFill/>
          </a:ln>
          <a:solidFill>
            <a:srgbClr val="A00000"/>
          </a:solidFill>
          <a:effectLst/>
          <a:uLnTx/>
          <a:uFillTx/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C07C6EC4-3B7C-4AAF-8E0C-A2353C4E03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4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:a16="http://schemas.microsoft.com/office/drawing/2014/main" id="{4463805C-3E5F-444A-A5E3-0A3573B82D40}"/>
              </a:ext>
            </a:extLst>
          </p:cNvPr>
          <p:cNvSpPr>
            <a:spLocks/>
          </p:cNvSpPr>
          <p:nvPr userDrawn="1"/>
        </p:nvSpPr>
        <p:spPr>
          <a:xfrm>
            <a:off x="0" y="6344876"/>
            <a:ext cx="12192000" cy="51312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000">
                <a:srgbClr val="A00000"/>
              </a:gs>
              <a:gs pos="100000">
                <a:srgbClr val="A00000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Slayt Numarası Yer Tutucusu 28">
            <a:extLst>
              <a:ext uri="{FF2B5EF4-FFF2-40B4-BE49-F238E27FC236}">
                <a16:creationId xmlns:a16="http://schemas.microsoft.com/office/drawing/2014/main" id="{EF9800E3-EC07-4061-B0F9-A25212AD7AF2}"/>
              </a:ext>
            </a:extLst>
          </p:cNvPr>
          <p:cNvSpPr txBox="1">
            <a:spLocks/>
          </p:cNvSpPr>
          <p:nvPr userDrawn="1"/>
        </p:nvSpPr>
        <p:spPr>
          <a:xfrm>
            <a:off x="5452218" y="6344877"/>
            <a:ext cx="948582" cy="513123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53F540A-4CC8-4C65-ADF3-5D7ED0C1F21C}" type="slidenum">
              <a:rPr lang="tr-TR" b="1" smtClean="0">
                <a:solidFill>
                  <a:schemeClr val="bg1"/>
                </a:solidFill>
              </a:rPr>
              <a:pPr algn="ctr"/>
              <a:t>‹#›</a:t>
            </a:fld>
            <a:r>
              <a:rPr lang="tr-TR" b="1" dirty="0">
                <a:solidFill>
                  <a:schemeClr val="bg1"/>
                </a:solidFill>
              </a:rPr>
              <a:t>/35</a:t>
            </a:r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 rotWithShape="1">
          <a:blip r:embed="rId1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3" t="23954" r="7923" b="23834"/>
          <a:stretch/>
        </p:blipFill>
        <p:spPr>
          <a:xfrm>
            <a:off x="198262" y="6409070"/>
            <a:ext cx="1286558" cy="399277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0A7E4364-297D-4284-BEED-870D62508B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biLevel thresh="25000"/>
          </a:blip>
          <a:srcRect l="1469" t="24610" r="51152" b="21718"/>
          <a:stretch/>
        </p:blipFill>
        <p:spPr>
          <a:xfrm>
            <a:off x="11264156" y="6409070"/>
            <a:ext cx="867486" cy="39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9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</p:sldLayoutIdLst>
  <p:transition spd="slow">
    <p:wipe/>
  </p:transition>
  <p:txStyles>
    <p:title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kumimoji="0" lang="tr-TR" sz="2800" b="1" i="0" u="none" strike="noStrike" kern="1200" cap="none" spc="0" normalizeH="0" baseline="0" dirty="0">
          <a:ln>
            <a:noFill/>
          </a:ln>
          <a:solidFill>
            <a:srgbClr val="A00000"/>
          </a:solidFill>
          <a:effectLst/>
          <a:uLnTx/>
          <a:uFillTx/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alpb@ticaret.gov.tr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849312" y="5372100"/>
            <a:ext cx="8493370" cy="106163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tr-TR" sz="2000" b="0" i="1" dirty="0"/>
              <a:t>Begüm ALP APAYDIN</a:t>
            </a:r>
            <a:br>
              <a:rPr lang="tr-TR" sz="2000" b="0" i="1" dirty="0"/>
            </a:br>
            <a:r>
              <a:rPr lang="tr-TR" sz="2000" b="0" i="1" dirty="0"/>
              <a:t>Daire Başkanı</a:t>
            </a:r>
            <a:endParaRPr lang="tr-TR" sz="2000" b="0" i="1" dirty="0">
              <a:latin typeface="+mn-lt"/>
            </a:endParaRP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69348C7-CD37-43B6-BC05-1C921D52921D}"/>
              </a:ext>
            </a:extLst>
          </p:cNvPr>
          <p:cNvSpPr txBox="1">
            <a:spLocks/>
          </p:cNvSpPr>
          <p:nvPr/>
        </p:nvSpPr>
        <p:spPr>
          <a:xfrm>
            <a:off x="2098427" y="6086383"/>
            <a:ext cx="7995139" cy="69469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b="0" i="1" dirty="0"/>
              <a:t>Ankara, Temmuz 2025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418C806-E16F-2403-A389-366617D89DAF}"/>
              </a:ext>
            </a:extLst>
          </p:cNvPr>
          <p:cNvSpPr txBox="1"/>
          <p:nvPr/>
        </p:nvSpPr>
        <p:spPr>
          <a:xfrm>
            <a:off x="0" y="2659559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kumimoji="0" lang="nb-NO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A3381668-501E-4A72-96DB-B1C5884CF194}"/>
              </a:ext>
            </a:extLst>
          </p:cNvPr>
          <p:cNvSpPr/>
          <p:nvPr/>
        </p:nvSpPr>
        <p:spPr>
          <a:xfrm>
            <a:off x="1406769" y="2259449"/>
            <a:ext cx="8809893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3200" dirty="0">
                <a:solidFill>
                  <a:schemeClr val="bg1"/>
                </a:solidFill>
              </a:rPr>
              <a:t>ÜRÜN GÜVENLİĞİ KONFERANSI</a:t>
            </a:r>
          </a:p>
          <a:p>
            <a:pPr lvl="0" algn="ctr"/>
            <a:endParaRPr lang="tr-TR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tr-TR" sz="4000" b="1" dirty="0">
                <a:solidFill>
                  <a:schemeClr val="bg1"/>
                </a:solidFill>
              </a:rPr>
              <a:t>Dış Ticarette Risk Esaslı Kontrol Sistemi (TAREKS)</a:t>
            </a:r>
          </a:p>
          <a:p>
            <a:pPr lvl="0" algn="ctr"/>
            <a:r>
              <a:rPr lang="tr-TR" sz="4000" b="1" dirty="0">
                <a:solidFill>
                  <a:schemeClr val="bg1"/>
                </a:solidFill>
              </a:rPr>
              <a:t>Yenileme Projesi </a:t>
            </a:r>
            <a:r>
              <a:rPr lang="tr-TR" sz="4000" b="1" dirty="0" err="1">
                <a:solidFill>
                  <a:schemeClr val="bg1"/>
                </a:solidFill>
              </a:rPr>
              <a:t>Lansmanı</a:t>
            </a:r>
            <a:endParaRPr lang="tr-T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17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5F306F-FB02-4028-B422-B0A60414E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18" y="59503"/>
            <a:ext cx="11831982" cy="781958"/>
          </a:xfrm>
        </p:spPr>
        <p:txBody>
          <a:bodyPr/>
          <a:lstStyle/>
          <a:p>
            <a:r>
              <a:rPr lang="tr-TR" dirty="0"/>
              <a:t> </a:t>
            </a:r>
          </a:p>
        </p:txBody>
      </p:sp>
      <p:sp>
        <p:nvSpPr>
          <p:cNvPr id="6" name="Metin Yer Tutucusu 5">
            <a:extLst>
              <a:ext uri="{FF2B5EF4-FFF2-40B4-BE49-F238E27FC236}">
                <a16:creationId xmlns:a16="http://schemas.microsoft.com/office/drawing/2014/main" id="{D1E0C037-ED41-4A48-89F7-5F6F52F9AA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6" name="Metin Yer Tutucusu 3">
            <a:extLst>
              <a:ext uri="{FF2B5EF4-FFF2-40B4-BE49-F238E27FC236}">
                <a16:creationId xmlns:a16="http://schemas.microsoft.com/office/drawing/2014/main" id="{DC21EC69-FA38-4DFD-8B67-F9562D679FD0}"/>
              </a:ext>
            </a:extLst>
          </p:cNvPr>
          <p:cNvSpPr txBox="1">
            <a:spLocks/>
          </p:cNvSpPr>
          <p:nvPr/>
        </p:nvSpPr>
        <p:spPr>
          <a:xfrm>
            <a:off x="0" y="724868"/>
            <a:ext cx="12192000" cy="498172"/>
          </a:xfrm>
          <a:prstGeom prst="rect">
            <a:avLst/>
          </a:prstGeom>
          <a:solidFill>
            <a:srgbClr val="A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600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7BB46E73-2C85-41F5-8820-8C0EAAF901C3}"/>
              </a:ext>
            </a:extLst>
          </p:cNvPr>
          <p:cNvSpPr txBox="1"/>
          <p:nvPr/>
        </p:nvSpPr>
        <p:spPr>
          <a:xfrm>
            <a:off x="1217112" y="2921168"/>
            <a:ext cx="9757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>
                <a:solidFill>
                  <a:srgbClr val="002060"/>
                </a:solidFill>
              </a:rPr>
              <a:t>NELERİ DEĞİŞTİRDİK?</a:t>
            </a:r>
          </a:p>
        </p:txBody>
      </p:sp>
    </p:spTree>
    <p:extLst>
      <p:ext uri="{BB962C8B-B14F-4D97-AF65-F5344CB8AC3E}">
        <p14:creationId xmlns:p14="http://schemas.microsoft.com/office/powerpoint/2010/main" val="3777184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034BE5C7-4299-4A0A-8543-1CF920DE6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098" y="2386773"/>
            <a:ext cx="4003902" cy="3487934"/>
          </a:xfrm>
          <a:prstGeom prst="rect">
            <a:avLst/>
          </a:prstGeom>
        </p:spPr>
      </p:pic>
      <p:grpSp>
        <p:nvGrpSpPr>
          <p:cNvPr id="11" name="Grup 10">
            <a:extLst>
              <a:ext uri="{FF2B5EF4-FFF2-40B4-BE49-F238E27FC236}">
                <a16:creationId xmlns:a16="http://schemas.microsoft.com/office/drawing/2014/main" id="{9D8FF749-922A-43B9-9DA7-0CE6D597A0C5}"/>
              </a:ext>
            </a:extLst>
          </p:cNvPr>
          <p:cNvGrpSpPr/>
          <p:nvPr/>
        </p:nvGrpSpPr>
        <p:grpSpPr>
          <a:xfrm>
            <a:off x="2343446" y="2619288"/>
            <a:ext cx="3501206" cy="474399"/>
            <a:chOff x="999756" y="3386084"/>
            <a:chExt cx="4668275" cy="632532"/>
          </a:xfrm>
        </p:grpSpPr>
        <p:pic>
          <p:nvPicPr>
            <p:cNvPr id="9" name="Picture 16">
              <a:extLst>
                <a:ext uri="{FF2B5EF4-FFF2-40B4-BE49-F238E27FC236}">
                  <a16:creationId xmlns:a16="http://schemas.microsoft.com/office/drawing/2014/main" id="{A8FDBD7B-6EEA-49DE-8299-9DB49D217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8317" y="3386084"/>
              <a:ext cx="2511152" cy="632532"/>
            </a:xfrm>
            <a:prstGeom prst="rect">
              <a:avLst/>
            </a:prstGeom>
          </p:spPr>
        </p:pic>
        <p:sp>
          <p:nvSpPr>
            <p:cNvPr id="10" name="Metin kutusu 8">
              <a:extLst>
                <a:ext uri="{FF2B5EF4-FFF2-40B4-BE49-F238E27FC236}">
                  <a16:creationId xmlns:a16="http://schemas.microsoft.com/office/drawing/2014/main" id="{3996F61C-13C5-45DA-8AE0-6C818C3C6309}"/>
                </a:ext>
              </a:extLst>
            </p:cNvPr>
            <p:cNvSpPr txBox="1"/>
            <p:nvPr/>
          </p:nvSpPr>
          <p:spPr>
            <a:xfrm>
              <a:off x="999756" y="3397980"/>
              <a:ext cx="466827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900"/>
                </a:spcBef>
                <a:defRPr/>
              </a:pPr>
              <a:r>
                <a:rPr lang="tr-TR" b="1" dirty="0">
                  <a:solidFill>
                    <a:srgbClr val="1B2C57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ESKİ SİSTEM</a:t>
              </a:r>
            </a:p>
          </p:txBody>
        </p:sp>
      </p:grpSp>
      <p:sp>
        <p:nvSpPr>
          <p:cNvPr id="14" name="Metin kutusu 12">
            <a:extLst>
              <a:ext uri="{FF2B5EF4-FFF2-40B4-BE49-F238E27FC236}">
                <a16:creationId xmlns:a16="http://schemas.microsoft.com/office/drawing/2014/main" id="{83F9ACB3-577E-482E-A442-BE9B6133CE5C}"/>
              </a:ext>
            </a:extLst>
          </p:cNvPr>
          <p:cNvSpPr txBox="1"/>
          <p:nvPr/>
        </p:nvSpPr>
        <p:spPr>
          <a:xfrm>
            <a:off x="2092098" y="3411766"/>
            <a:ext cx="40039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002060"/>
                </a:solidFill>
                <a:latin typeface="Myriad Pro" panose="020B0503030403020204" pitchFamily="34" charset="0"/>
              </a:rPr>
              <a:t>Kural bazlı, sabit puanlama yapısı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002060"/>
                </a:solidFill>
                <a:latin typeface="Myriad Pro" panose="020B0503030403020204" pitchFamily="34" charset="0"/>
              </a:rPr>
              <a:t>Genel mahiyetli kuralların özel durumlarda etkin olmaması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002060"/>
                </a:solidFill>
                <a:latin typeface="Myriad Pro" panose="020B0503030403020204" pitchFamily="34" charset="0"/>
              </a:rPr>
              <a:t>Risklerin manuel tespiti</a:t>
            </a:r>
          </a:p>
        </p:txBody>
      </p:sp>
      <p:sp>
        <p:nvSpPr>
          <p:cNvPr id="68" name="!!başlık">
            <a:extLst>
              <a:ext uri="{FF2B5EF4-FFF2-40B4-BE49-F238E27FC236}">
                <a16:creationId xmlns:a16="http://schemas.microsoft.com/office/drawing/2014/main" id="{480E70C9-2FB3-4C13-A726-EF22B5DAAFA5}"/>
              </a:ext>
            </a:extLst>
          </p:cNvPr>
          <p:cNvSpPr txBox="1"/>
          <p:nvPr/>
        </p:nvSpPr>
        <p:spPr>
          <a:xfrm>
            <a:off x="1840749" y="1541119"/>
            <a:ext cx="8774863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tr-TR" sz="2000" b="1" dirty="0">
                <a:solidFill>
                  <a:srgbClr val="002060"/>
                </a:solidFill>
                <a:latin typeface="Myriad Pro" panose="020B0503030403020204" pitchFamily="34" charset="0"/>
              </a:rPr>
              <a:t>ADİL VE HEDEF ODAKLI DENETİM PRENSİBİ</a:t>
            </a:r>
          </a:p>
          <a:p>
            <a:pPr algn="ctr"/>
            <a:r>
              <a:rPr lang="tr-TR" sz="2000" b="1" dirty="0">
                <a:solidFill>
                  <a:srgbClr val="002060"/>
                </a:solidFill>
                <a:latin typeface="Myriad Pro" panose="020B0503030403020204" pitchFamily="34" charset="0"/>
              </a:rPr>
              <a:t>Yapay zeka ile artık sistem öğreniyor, riskli ürünleri kendisi tespit ediyor.</a:t>
            </a: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41257276-A803-4CFE-8002-80EF2B78B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348" y="2386772"/>
            <a:ext cx="4003902" cy="3487934"/>
          </a:xfrm>
          <a:prstGeom prst="rect">
            <a:avLst/>
          </a:prstGeom>
        </p:spPr>
      </p:pic>
      <p:grpSp>
        <p:nvGrpSpPr>
          <p:cNvPr id="25" name="Grup 24">
            <a:extLst>
              <a:ext uri="{FF2B5EF4-FFF2-40B4-BE49-F238E27FC236}">
                <a16:creationId xmlns:a16="http://schemas.microsoft.com/office/drawing/2014/main" id="{8444B070-5226-46EC-93B7-B1B415B89320}"/>
              </a:ext>
            </a:extLst>
          </p:cNvPr>
          <p:cNvGrpSpPr/>
          <p:nvPr/>
        </p:nvGrpSpPr>
        <p:grpSpPr>
          <a:xfrm>
            <a:off x="6703236" y="2619287"/>
            <a:ext cx="3501206" cy="474399"/>
            <a:chOff x="999756" y="3386084"/>
            <a:chExt cx="4668275" cy="632532"/>
          </a:xfrm>
        </p:grpSpPr>
        <p:pic>
          <p:nvPicPr>
            <p:cNvPr id="26" name="Picture 16">
              <a:extLst>
                <a:ext uri="{FF2B5EF4-FFF2-40B4-BE49-F238E27FC236}">
                  <a16:creationId xmlns:a16="http://schemas.microsoft.com/office/drawing/2014/main" id="{DC907616-4060-42F9-8AB7-CE1FD82799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8317" y="3386084"/>
              <a:ext cx="2511152" cy="632532"/>
            </a:xfrm>
            <a:prstGeom prst="rect">
              <a:avLst/>
            </a:prstGeom>
          </p:spPr>
        </p:pic>
        <p:sp>
          <p:nvSpPr>
            <p:cNvPr id="27" name="Metin kutusu 8">
              <a:extLst>
                <a:ext uri="{FF2B5EF4-FFF2-40B4-BE49-F238E27FC236}">
                  <a16:creationId xmlns:a16="http://schemas.microsoft.com/office/drawing/2014/main" id="{D9987EFC-AB3B-4610-A576-16980CCA1A6B}"/>
                </a:ext>
              </a:extLst>
            </p:cNvPr>
            <p:cNvSpPr txBox="1"/>
            <p:nvPr/>
          </p:nvSpPr>
          <p:spPr>
            <a:xfrm>
              <a:off x="999756" y="3397980"/>
              <a:ext cx="466827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900"/>
                </a:spcBef>
                <a:defRPr/>
              </a:pPr>
              <a:r>
                <a:rPr lang="tr-TR" b="1" dirty="0">
                  <a:solidFill>
                    <a:srgbClr val="1B2C57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YENİ SİSTEM</a:t>
              </a:r>
            </a:p>
          </p:txBody>
        </p:sp>
      </p:grpSp>
      <p:sp>
        <p:nvSpPr>
          <p:cNvPr id="29" name="Metin kutusu 12">
            <a:extLst>
              <a:ext uri="{FF2B5EF4-FFF2-40B4-BE49-F238E27FC236}">
                <a16:creationId xmlns:a16="http://schemas.microsoft.com/office/drawing/2014/main" id="{8C665C96-75B9-4D8B-AF45-1EFF19A90BD1}"/>
              </a:ext>
            </a:extLst>
          </p:cNvPr>
          <p:cNvSpPr txBox="1"/>
          <p:nvPr/>
        </p:nvSpPr>
        <p:spPr>
          <a:xfrm>
            <a:off x="6389487" y="3396540"/>
            <a:ext cx="39617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002060"/>
                </a:solidFill>
                <a:latin typeface="Myriad Pro" panose="020B0503030403020204" pitchFamily="34" charset="0"/>
              </a:rPr>
              <a:t>Yapay zeka destekli risk analizi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002060"/>
                </a:solidFill>
                <a:latin typeface="Myriad Pro" panose="020B0503030403020204" pitchFamily="34" charset="0"/>
              </a:rPr>
              <a:t>Skor bazlı, öğrenen algoritmalar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002060"/>
                </a:solidFill>
                <a:latin typeface="Myriad Pro" panose="020B0503030403020204" pitchFamily="34" charset="0"/>
              </a:rPr>
              <a:t>Dinamik sistem yapısı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002060"/>
                </a:solidFill>
                <a:latin typeface="Myriad Pro" panose="020B0503030403020204" pitchFamily="34" charset="0"/>
              </a:rPr>
              <a:t>Sınırlı kaynakların etkin kullanımı</a:t>
            </a:r>
          </a:p>
        </p:txBody>
      </p:sp>
      <p:sp>
        <p:nvSpPr>
          <p:cNvPr id="16" name="Metin Yer Tutucusu 3">
            <a:extLst>
              <a:ext uri="{FF2B5EF4-FFF2-40B4-BE49-F238E27FC236}">
                <a16:creationId xmlns:a16="http://schemas.microsoft.com/office/drawing/2014/main" id="{F9DA42E0-7096-436D-80FA-DDD2BF9575E7}"/>
              </a:ext>
            </a:extLst>
          </p:cNvPr>
          <p:cNvSpPr txBox="1">
            <a:spLocks/>
          </p:cNvSpPr>
          <p:nvPr/>
        </p:nvSpPr>
        <p:spPr>
          <a:xfrm>
            <a:off x="0" y="724868"/>
            <a:ext cx="12192000" cy="498172"/>
          </a:xfrm>
          <a:prstGeom prst="rect">
            <a:avLst/>
          </a:prstGeom>
          <a:solidFill>
            <a:srgbClr val="A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600" dirty="0"/>
          </a:p>
        </p:txBody>
      </p:sp>
      <p:sp>
        <p:nvSpPr>
          <p:cNvPr id="19" name="Başlık 1">
            <a:extLst>
              <a:ext uri="{FF2B5EF4-FFF2-40B4-BE49-F238E27FC236}">
                <a16:creationId xmlns:a16="http://schemas.microsoft.com/office/drawing/2014/main" id="{ED9810B4-2D73-4291-B282-706826EE4B84}"/>
              </a:ext>
            </a:extLst>
          </p:cNvPr>
          <p:cNvSpPr txBox="1">
            <a:spLocks/>
          </p:cNvSpPr>
          <p:nvPr/>
        </p:nvSpPr>
        <p:spPr>
          <a:xfrm>
            <a:off x="360016" y="209207"/>
            <a:ext cx="11831982" cy="781958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>
                <a:sym typeface="Montserrat Regular"/>
              </a:rPr>
              <a:t>4)Neleri Değiştirdik?-Yapay Zeka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6513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ynı Kenardaki Köşeleri Yuvarlatılmış Dikdörtgen 5">
            <a:extLst>
              <a:ext uri="{FF2B5EF4-FFF2-40B4-BE49-F238E27FC236}">
                <a16:creationId xmlns:a16="http://schemas.microsoft.com/office/drawing/2014/main" id="{9B4EF6CD-4F32-ED4D-9FA1-031046E19A91}"/>
              </a:ext>
            </a:extLst>
          </p:cNvPr>
          <p:cNvSpPr/>
          <p:nvPr/>
        </p:nvSpPr>
        <p:spPr>
          <a:xfrm rot="5400000">
            <a:off x="5830782" y="-2508111"/>
            <a:ext cx="829015" cy="850629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7" name="Aynı Kenardaki Köşeleri Yuvarlatılmış Dikdörtgen 6">
            <a:extLst>
              <a:ext uri="{FF2B5EF4-FFF2-40B4-BE49-F238E27FC236}">
                <a16:creationId xmlns:a16="http://schemas.microsoft.com/office/drawing/2014/main" id="{7B6E81F6-A151-F347-A152-1E9F106CE5F2}"/>
              </a:ext>
            </a:extLst>
          </p:cNvPr>
          <p:cNvSpPr/>
          <p:nvPr/>
        </p:nvSpPr>
        <p:spPr>
          <a:xfrm rot="5400000">
            <a:off x="5993634" y="809954"/>
            <a:ext cx="753300" cy="3716789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63091DEF-51D6-344E-AECD-0E39612661EB}"/>
              </a:ext>
            </a:extLst>
          </p:cNvPr>
          <p:cNvSpPr txBox="1"/>
          <p:nvPr/>
        </p:nvSpPr>
        <p:spPr>
          <a:xfrm>
            <a:off x="2002487" y="1554035"/>
            <a:ext cx="848560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Uygun ve güvenli ürünleri piyasaya arz eden firmalara koruma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DEEBDB42-201C-F648-ABAD-DC9CB455BAE2}"/>
              </a:ext>
            </a:extLst>
          </p:cNvPr>
          <p:cNvSpPr txBox="1"/>
          <p:nvPr/>
        </p:nvSpPr>
        <p:spPr>
          <a:xfrm>
            <a:off x="4511552" y="2462747"/>
            <a:ext cx="371678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Riskli firmalara odaklanma</a:t>
            </a:r>
          </a:p>
        </p:txBody>
      </p:sp>
      <p:sp>
        <p:nvSpPr>
          <p:cNvPr id="59" name="Aynı Kenardaki Köşeleri Yuvarlatılmış Dikdörtgen 7">
            <a:extLst>
              <a:ext uri="{FF2B5EF4-FFF2-40B4-BE49-F238E27FC236}">
                <a16:creationId xmlns:a16="http://schemas.microsoft.com/office/drawing/2014/main" id="{A3E07383-A10D-4716-BE09-7243D97B600E}"/>
              </a:ext>
            </a:extLst>
          </p:cNvPr>
          <p:cNvSpPr/>
          <p:nvPr/>
        </p:nvSpPr>
        <p:spPr>
          <a:xfrm rot="5400000">
            <a:off x="2232002" y="3180808"/>
            <a:ext cx="2715686" cy="3195402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1350" dirty="0"/>
          </a:p>
        </p:txBody>
      </p:sp>
      <p:sp>
        <p:nvSpPr>
          <p:cNvPr id="60" name="Metin kutusu 59">
            <a:extLst>
              <a:ext uri="{FF2B5EF4-FFF2-40B4-BE49-F238E27FC236}">
                <a16:creationId xmlns:a16="http://schemas.microsoft.com/office/drawing/2014/main" id="{3DA8AC6D-B1F5-447D-9D70-DB4CFCA61944}"/>
              </a:ext>
            </a:extLst>
          </p:cNvPr>
          <p:cNvSpPr txBox="1"/>
          <p:nvPr/>
        </p:nvSpPr>
        <p:spPr>
          <a:xfrm>
            <a:off x="2012833" y="4145904"/>
            <a:ext cx="315402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002060"/>
                </a:solidFill>
                <a:latin typeface="Myriad Pro" panose="020B0503030403020204" pitchFamily="34" charset="0"/>
              </a:rPr>
              <a:t>DENETİM KAYNAKLARININ </a:t>
            </a:r>
          </a:p>
          <a:p>
            <a:pPr algn="ctr"/>
            <a:r>
              <a:rPr lang="tr-TR" sz="2400" b="1" dirty="0">
                <a:solidFill>
                  <a:srgbClr val="002060"/>
                </a:solidFill>
                <a:latin typeface="Myriad Pro" panose="020B0503030403020204" pitchFamily="34" charset="0"/>
              </a:rPr>
              <a:t>ETKİN KULLANIMI</a:t>
            </a:r>
          </a:p>
        </p:txBody>
      </p:sp>
      <p:sp>
        <p:nvSpPr>
          <p:cNvPr id="61" name="Aynı Kenardaki Köşeleri Yuvarlatılmış Dikdörtgen 8">
            <a:extLst>
              <a:ext uri="{FF2B5EF4-FFF2-40B4-BE49-F238E27FC236}">
                <a16:creationId xmlns:a16="http://schemas.microsoft.com/office/drawing/2014/main" id="{237C08AB-CFC9-46D5-A5A7-8562D4342CDE}"/>
              </a:ext>
            </a:extLst>
          </p:cNvPr>
          <p:cNvSpPr/>
          <p:nvPr/>
        </p:nvSpPr>
        <p:spPr>
          <a:xfrm rot="5400000">
            <a:off x="7621404" y="3259319"/>
            <a:ext cx="2715686" cy="3038380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1350" dirty="0"/>
          </a:p>
        </p:txBody>
      </p:sp>
      <p:sp>
        <p:nvSpPr>
          <p:cNvPr id="62" name="Metin kutusu 61">
            <a:extLst>
              <a:ext uri="{FF2B5EF4-FFF2-40B4-BE49-F238E27FC236}">
                <a16:creationId xmlns:a16="http://schemas.microsoft.com/office/drawing/2014/main" id="{BA81C193-E8E8-43DC-AAF6-E463E45FD43D}"/>
              </a:ext>
            </a:extLst>
          </p:cNvPr>
          <p:cNvSpPr txBox="1"/>
          <p:nvPr/>
        </p:nvSpPr>
        <p:spPr>
          <a:xfrm>
            <a:off x="7761704" y="4013775"/>
            <a:ext cx="2435087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002060"/>
                </a:solidFill>
                <a:latin typeface="Myriad Pro" panose="020B0503030403020204" pitchFamily="34" charset="0"/>
              </a:rPr>
              <a:t>YÜKSEK ORANDA UYGUNSUZLUKGÜVENSİZLİK TESPİTİ</a:t>
            </a:r>
          </a:p>
        </p:txBody>
      </p:sp>
      <p:sp>
        <p:nvSpPr>
          <p:cNvPr id="16" name="Ok: Sağ 24">
            <a:extLst>
              <a:ext uri="{FF2B5EF4-FFF2-40B4-BE49-F238E27FC236}">
                <a16:creationId xmlns:a16="http://schemas.microsoft.com/office/drawing/2014/main" id="{30227EB0-2729-4104-A1DE-5FAAF7B1EC4F}"/>
              </a:ext>
            </a:extLst>
          </p:cNvPr>
          <p:cNvSpPr/>
          <p:nvPr/>
        </p:nvSpPr>
        <p:spPr>
          <a:xfrm>
            <a:off x="5421194" y="4572726"/>
            <a:ext cx="1737216" cy="221901"/>
          </a:xfrm>
          <a:prstGeom prst="rightArrow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tr-TR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Metin Yer Tutucusu 3">
            <a:extLst>
              <a:ext uri="{FF2B5EF4-FFF2-40B4-BE49-F238E27FC236}">
                <a16:creationId xmlns:a16="http://schemas.microsoft.com/office/drawing/2014/main" id="{8423C05C-FC79-4D95-A3CB-8A6230409FE4}"/>
              </a:ext>
            </a:extLst>
          </p:cNvPr>
          <p:cNvSpPr txBox="1">
            <a:spLocks/>
          </p:cNvSpPr>
          <p:nvPr/>
        </p:nvSpPr>
        <p:spPr>
          <a:xfrm>
            <a:off x="0" y="724868"/>
            <a:ext cx="12192000" cy="498172"/>
          </a:xfrm>
          <a:prstGeom prst="rect">
            <a:avLst/>
          </a:prstGeom>
          <a:solidFill>
            <a:srgbClr val="A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600" dirty="0"/>
          </a:p>
        </p:txBody>
      </p:sp>
      <p:sp>
        <p:nvSpPr>
          <p:cNvPr id="18" name="Başlık 1">
            <a:extLst>
              <a:ext uri="{FF2B5EF4-FFF2-40B4-BE49-F238E27FC236}">
                <a16:creationId xmlns:a16="http://schemas.microsoft.com/office/drawing/2014/main" id="{B68C7F4F-0EE5-4121-81B4-DBB35A2FF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16" y="209207"/>
            <a:ext cx="11831982" cy="781958"/>
          </a:xfrm>
        </p:spPr>
        <p:txBody>
          <a:bodyPr/>
          <a:lstStyle/>
          <a:p>
            <a:r>
              <a:rPr lang="tr-TR" dirty="0">
                <a:sym typeface="Montserrat Regular"/>
              </a:rPr>
              <a:t>4)Neleri Değiştirdik?-Yapay Zeka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7513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/>
      <p:bldP spid="13" grpId="0"/>
      <p:bldP spid="59" grpId="0" animBg="1"/>
      <p:bldP spid="60" grpId="0"/>
      <p:bldP spid="61" grpId="0" animBg="1"/>
      <p:bldP spid="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ynı Kenardaki Köşeleri Yuvarlatılmış Dikdörtgen 5">
            <a:extLst>
              <a:ext uri="{FF2B5EF4-FFF2-40B4-BE49-F238E27FC236}">
                <a16:creationId xmlns:a16="http://schemas.microsoft.com/office/drawing/2014/main" id="{968BB72C-2CFA-4C94-9A3E-498AC7A1DDBD}"/>
              </a:ext>
            </a:extLst>
          </p:cNvPr>
          <p:cNvSpPr/>
          <p:nvPr/>
        </p:nvSpPr>
        <p:spPr>
          <a:xfrm rot="5400000">
            <a:off x="5735296" y="-2253420"/>
            <a:ext cx="894603" cy="801278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09432061-2DF0-4393-848A-22CF3AFD458C}"/>
              </a:ext>
            </a:extLst>
          </p:cNvPr>
          <p:cNvSpPr txBox="1"/>
          <p:nvPr/>
        </p:nvSpPr>
        <p:spPr>
          <a:xfrm>
            <a:off x="2357439" y="1626743"/>
            <a:ext cx="754594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Veriler artık sistem tarafından okunuyor ve kontrol ediliyor.</a:t>
            </a:r>
          </a:p>
        </p:txBody>
      </p:sp>
      <p:sp>
        <p:nvSpPr>
          <p:cNvPr id="17" name="Aynı Kenardaki Köşeleri Yuvarlatılmış Dikdörtgen 7">
            <a:extLst>
              <a:ext uri="{FF2B5EF4-FFF2-40B4-BE49-F238E27FC236}">
                <a16:creationId xmlns:a16="http://schemas.microsoft.com/office/drawing/2014/main" id="{796445D5-0FBE-4E4D-8942-C3F7929EC3EA}"/>
              </a:ext>
            </a:extLst>
          </p:cNvPr>
          <p:cNvSpPr/>
          <p:nvPr/>
        </p:nvSpPr>
        <p:spPr>
          <a:xfrm rot="5400000">
            <a:off x="5507553" y="296244"/>
            <a:ext cx="1186419" cy="53721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 dirty="0"/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1C757B9F-F0C3-4ECE-B71F-37627D56F8F6}"/>
              </a:ext>
            </a:extLst>
          </p:cNvPr>
          <p:cNvSpPr txBox="1"/>
          <p:nvPr/>
        </p:nvSpPr>
        <p:spPr>
          <a:xfrm>
            <a:off x="2351379" y="2604549"/>
            <a:ext cx="765971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OCR ve NLP destekli belge işleme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Belge içeriği ile risk analizine katkı</a:t>
            </a:r>
          </a:p>
        </p:txBody>
      </p:sp>
      <p:sp>
        <p:nvSpPr>
          <p:cNvPr id="19" name="Aynı Kenardaki Köşeleri Yuvarlatılmış Dikdörtgen 7">
            <a:extLst>
              <a:ext uri="{FF2B5EF4-FFF2-40B4-BE49-F238E27FC236}">
                <a16:creationId xmlns:a16="http://schemas.microsoft.com/office/drawing/2014/main" id="{D465EDA1-663D-457C-9D1E-BB0164D447BA}"/>
              </a:ext>
            </a:extLst>
          </p:cNvPr>
          <p:cNvSpPr/>
          <p:nvPr/>
        </p:nvSpPr>
        <p:spPr>
          <a:xfrm rot="5400000">
            <a:off x="2257938" y="3823141"/>
            <a:ext cx="2304319" cy="2574237"/>
          </a:xfrm>
          <a:prstGeom prst="ellipse">
            <a:avLst/>
          </a:prstGeom>
          <a:noFill/>
          <a:ln w="9525" cap="flat" cmpd="sng" algn="ctr">
            <a:solidFill>
              <a:srgbClr val="CFAA6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1350" dirty="0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EDC72580-2894-43B6-B2C8-1DED93E61154}"/>
              </a:ext>
            </a:extLst>
          </p:cNvPr>
          <p:cNvSpPr txBox="1"/>
          <p:nvPr/>
        </p:nvSpPr>
        <p:spPr>
          <a:xfrm>
            <a:off x="2176206" y="4616820"/>
            <a:ext cx="261165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C6A363"/>
                </a:solidFill>
                <a:latin typeface="Myriad Pro" panose="020B0503030403020204" pitchFamily="34" charset="0"/>
              </a:rPr>
              <a:t>       </a:t>
            </a:r>
            <a:endParaRPr lang="tr-TR" sz="2000" b="1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rgbClr val="002060"/>
                </a:solidFill>
                <a:latin typeface="Myriad Pro" panose="020B0503030403020204" pitchFamily="34" charset="0"/>
              </a:rPr>
              <a:t>Belgeler manuel incelenmekteydi.</a:t>
            </a:r>
          </a:p>
        </p:txBody>
      </p:sp>
      <p:sp>
        <p:nvSpPr>
          <p:cNvPr id="22" name="Aynı Kenardaki Köşeleri Yuvarlatılmış Dikdörtgen 8">
            <a:extLst>
              <a:ext uri="{FF2B5EF4-FFF2-40B4-BE49-F238E27FC236}">
                <a16:creationId xmlns:a16="http://schemas.microsoft.com/office/drawing/2014/main" id="{8386F781-7610-4963-8607-06BC96D76265}"/>
              </a:ext>
            </a:extLst>
          </p:cNvPr>
          <p:cNvSpPr/>
          <p:nvPr/>
        </p:nvSpPr>
        <p:spPr>
          <a:xfrm rot="5400000">
            <a:off x="7638145" y="3725962"/>
            <a:ext cx="2304318" cy="2797379"/>
          </a:xfrm>
          <a:prstGeom prst="ellipse">
            <a:avLst/>
          </a:prstGeom>
          <a:noFill/>
          <a:ln w="9525" cap="flat" cmpd="sng" algn="ctr">
            <a:solidFill>
              <a:srgbClr val="CFAA6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1350" dirty="0"/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3C83A8C6-B0F3-41CD-9044-6B244EC2D64A}"/>
              </a:ext>
            </a:extLst>
          </p:cNvPr>
          <p:cNvSpPr txBox="1"/>
          <p:nvPr/>
        </p:nvSpPr>
        <p:spPr>
          <a:xfrm>
            <a:off x="7404137" y="4616820"/>
            <a:ext cx="261301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2060"/>
                </a:solidFill>
                <a:latin typeface="Myriad Pro" panose="020B0503030403020204" pitchFamily="34" charset="0"/>
              </a:rPr>
              <a:t>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rgbClr val="002060"/>
                </a:solidFill>
                <a:latin typeface="Myriad Pro" panose="020B0503030403020204" pitchFamily="34" charset="0"/>
              </a:rPr>
              <a:t>OCR ve NLP teknolojileri kullanılmaktadır</a:t>
            </a:r>
            <a:r>
              <a:rPr lang="tr-TR" sz="2000" b="1" dirty="0">
                <a:solidFill>
                  <a:schemeClr val="tx2">
                    <a:lumMod val="75000"/>
                  </a:schemeClr>
                </a:solidFill>
                <a:latin typeface="Myriad Pro" panose="020B0503030403020204" pitchFamily="34" charset="0"/>
              </a:rPr>
              <a:t>.</a:t>
            </a:r>
          </a:p>
        </p:txBody>
      </p:sp>
      <p:sp>
        <p:nvSpPr>
          <p:cNvPr id="14" name="Ok: Sağ 24">
            <a:extLst>
              <a:ext uri="{FF2B5EF4-FFF2-40B4-BE49-F238E27FC236}">
                <a16:creationId xmlns:a16="http://schemas.microsoft.com/office/drawing/2014/main" id="{A7D06A6C-B74E-4B60-ACF9-140FD985CBCD}"/>
              </a:ext>
            </a:extLst>
          </p:cNvPr>
          <p:cNvSpPr/>
          <p:nvPr/>
        </p:nvSpPr>
        <p:spPr>
          <a:xfrm>
            <a:off x="5139773" y="4983184"/>
            <a:ext cx="1899927" cy="400412"/>
          </a:xfrm>
          <a:prstGeom prst="rightArrow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tr-TR" kern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06726901-E136-4CC9-8700-21B13B1BA14E}"/>
              </a:ext>
            </a:extLst>
          </p:cNvPr>
          <p:cNvGrpSpPr/>
          <p:nvPr/>
        </p:nvGrpSpPr>
        <p:grpSpPr>
          <a:xfrm>
            <a:off x="7039701" y="4343329"/>
            <a:ext cx="3501206" cy="631888"/>
            <a:chOff x="999756" y="3386084"/>
            <a:chExt cx="4668275" cy="632532"/>
          </a:xfrm>
        </p:grpSpPr>
        <p:pic>
          <p:nvPicPr>
            <p:cNvPr id="21" name="Picture 16">
              <a:extLst>
                <a:ext uri="{FF2B5EF4-FFF2-40B4-BE49-F238E27FC236}">
                  <a16:creationId xmlns:a16="http://schemas.microsoft.com/office/drawing/2014/main" id="{77175D84-24C9-4DE8-9B6E-F8BA1CA37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8317" y="3386084"/>
              <a:ext cx="2511152" cy="632532"/>
            </a:xfrm>
            <a:prstGeom prst="rect">
              <a:avLst/>
            </a:prstGeom>
          </p:spPr>
        </p:pic>
        <p:sp>
          <p:nvSpPr>
            <p:cNvPr id="24" name="Metin kutusu 8">
              <a:extLst>
                <a:ext uri="{FF2B5EF4-FFF2-40B4-BE49-F238E27FC236}">
                  <a16:creationId xmlns:a16="http://schemas.microsoft.com/office/drawing/2014/main" id="{415B0763-A75E-4C0B-91F4-93FF8DFF4EDE}"/>
                </a:ext>
              </a:extLst>
            </p:cNvPr>
            <p:cNvSpPr txBox="1"/>
            <p:nvPr/>
          </p:nvSpPr>
          <p:spPr>
            <a:xfrm>
              <a:off x="999756" y="3502295"/>
              <a:ext cx="46682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900"/>
                </a:spcBef>
                <a:defRPr/>
              </a:pPr>
              <a:r>
                <a:rPr lang="tr-TR" sz="1350" b="1" dirty="0">
                  <a:solidFill>
                    <a:srgbClr val="1B2C57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YENİ SİSTEM</a:t>
              </a:r>
            </a:p>
          </p:txBody>
        </p:sp>
      </p:grpSp>
      <p:grpSp>
        <p:nvGrpSpPr>
          <p:cNvPr id="25" name="Grup 24">
            <a:extLst>
              <a:ext uri="{FF2B5EF4-FFF2-40B4-BE49-F238E27FC236}">
                <a16:creationId xmlns:a16="http://schemas.microsoft.com/office/drawing/2014/main" id="{707DB61C-10E0-4FE8-8B29-CA3B44D2DC98}"/>
              </a:ext>
            </a:extLst>
          </p:cNvPr>
          <p:cNvGrpSpPr/>
          <p:nvPr/>
        </p:nvGrpSpPr>
        <p:grpSpPr>
          <a:xfrm>
            <a:off x="1963849" y="4343328"/>
            <a:ext cx="3501206" cy="628043"/>
            <a:chOff x="999109" y="3386081"/>
            <a:chExt cx="4668275" cy="632532"/>
          </a:xfrm>
        </p:grpSpPr>
        <p:pic>
          <p:nvPicPr>
            <p:cNvPr id="26" name="Picture 16">
              <a:extLst>
                <a:ext uri="{FF2B5EF4-FFF2-40B4-BE49-F238E27FC236}">
                  <a16:creationId xmlns:a16="http://schemas.microsoft.com/office/drawing/2014/main" id="{DCF544F9-2220-406B-9284-E6CE8F464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3783" y="3386081"/>
              <a:ext cx="2511152" cy="632532"/>
            </a:xfrm>
            <a:prstGeom prst="rect">
              <a:avLst/>
            </a:prstGeom>
          </p:spPr>
        </p:pic>
        <p:sp>
          <p:nvSpPr>
            <p:cNvPr id="27" name="Metin kutusu 8">
              <a:extLst>
                <a:ext uri="{FF2B5EF4-FFF2-40B4-BE49-F238E27FC236}">
                  <a16:creationId xmlns:a16="http://schemas.microsoft.com/office/drawing/2014/main" id="{5C89D4B9-6AF4-422A-B239-F7ADCE037231}"/>
                </a:ext>
              </a:extLst>
            </p:cNvPr>
            <p:cNvSpPr txBox="1"/>
            <p:nvPr/>
          </p:nvSpPr>
          <p:spPr>
            <a:xfrm>
              <a:off x="999109" y="3511027"/>
              <a:ext cx="46682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900"/>
                </a:spcBef>
                <a:defRPr/>
              </a:pPr>
              <a:r>
                <a:rPr lang="tr-TR" sz="1350" b="1" dirty="0">
                  <a:solidFill>
                    <a:srgbClr val="1B2C57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                 ESKİ SİSTEM</a:t>
              </a:r>
            </a:p>
          </p:txBody>
        </p:sp>
      </p:grpSp>
      <p:sp>
        <p:nvSpPr>
          <p:cNvPr id="30" name="Metin Yer Tutucusu 3">
            <a:extLst>
              <a:ext uri="{FF2B5EF4-FFF2-40B4-BE49-F238E27FC236}">
                <a16:creationId xmlns:a16="http://schemas.microsoft.com/office/drawing/2014/main" id="{D3D0F06D-2E8D-4AA1-9C98-781846F8D113}"/>
              </a:ext>
            </a:extLst>
          </p:cNvPr>
          <p:cNvSpPr txBox="1">
            <a:spLocks/>
          </p:cNvSpPr>
          <p:nvPr/>
        </p:nvSpPr>
        <p:spPr>
          <a:xfrm>
            <a:off x="0" y="724868"/>
            <a:ext cx="12192000" cy="498172"/>
          </a:xfrm>
          <a:prstGeom prst="rect">
            <a:avLst/>
          </a:prstGeom>
          <a:solidFill>
            <a:srgbClr val="A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600" dirty="0"/>
          </a:p>
        </p:txBody>
      </p:sp>
      <p:sp>
        <p:nvSpPr>
          <p:cNvPr id="31" name="Başlık 1">
            <a:extLst>
              <a:ext uri="{FF2B5EF4-FFF2-40B4-BE49-F238E27FC236}">
                <a16:creationId xmlns:a16="http://schemas.microsoft.com/office/drawing/2014/main" id="{4AAAECBE-01DC-444F-B160-FE37AFEE4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16" y="209207"/>
            <a:ext cx="11831982" cy="781958"/>
          </a:xfrm>
        </p:spPr>
        <p:txBody>
          <a:bodyPr/>
          <a:lstStyle/>
          <a:p>
            <a:r>
              <a:rPr lang="tr-TR" dirty="0">
                <a:sym typeface="Montserrat Regular"/>
              </a:rPr>
              <a:t>4)Neleri Değiştirdik?- Veri ve Belge İşleme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5009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7" grpId="0" animBg="1"/>
      <p:bldP spid="18" grpId="0"/>
      <p:bldP spid="19" grpId="0" animBg="1"/>
      <p:bldP spid="20" grpId="0"/>
      <p:bldP spid="22" grpId="0" animBg="1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ynı Kenardaki Köşeleri Yuvarlatılmış Dikdörtgen 5">
            <a:extLst>
              <a:ext uri="{FF2B5EF4-FFF2-40B4-BE49-F238E27FC236}">
                <a16:creationId xmlns:a16="http://schemas.microsoft.com/office/drawing/2014/main" id="{6B4E7F21-826D-4006-BD7E-8F4CF63AD755}"/>
              </a:ext>
            </a:extLst>
          </p:cNvPr>
          <p:cNvSpPr/>
          <p:nvPr/>
        </p:nvSpPr>
        <p:spPr>
          <a:xfrm rot="5400000">
            <a:off x="5564949" y="-304222"/>
            <a:ext cx="1200329" cy="4986673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52A2A87-E6BA-463C-8B14-165B1CFFD325}"/>
              </a:ext>
            </a:extLst>
          </p:cNvPr>
          <p:cNvSpPr txBox="1"/>
          <p:nvPr/>
        </p:nvSpPr>
        <p:spPr>
          <a:xfrm>
            <a:off x="3671777" y="1620256"/>
            <a:ext cx="4986673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Myriad Pro" panose="020B0503030403020204" pitchFamily="34" charset="0"/>
              </a:rPr>
              <a:t>Yetki verme süreçleri dijitalleşti</a:t>
            </a:r>
          </a:p>
          <a:p>
            <a:pPr algn="ctr"/>
            <a:endParaRPr lang="tr-TR" b="1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 algn="ctr"/>
            <a:r>
              <a:rPr lang="tr-TR" b="1" dirty="0">
                <a:solidFill>
                  <a:schemeClr val="bg1"/>
                </a:solidFill>
                <a:latin typeface="Myriad Pro" panose="020B0503030403020204" pitchFamily="34" charset="0"/>
              </a:rPr>
              <a:t>Noter ve evrak işi kalktı, yetki başvuruları artık dijital</a:t>
            </a:r>
          </a:p>
          <a:p>
            <a:endParaRPr lang="tr-TR" b="1" dirty="0">
              <a:solidFill>
                <a:srgbClr val="C6A363"/>
              </a:solidFill>
              <a:latin typeface="Myriad Pro" panose="020B0503030403020204" pitchFamily="34" charset="0"/>
            </a:endParaRPr>
          </a:p>
        </p:txBody>
      </p:sp>
      <p:sp>
        <p:nvSpPr>
          <p:cNvPr id="6" name="Aynı Kenardaki Köşeleri Yuvarlatılmış Dikdörtgen 6">
            <a:extLst>
              <a:ext uri="{FF2B5EF4-FFF2-40B4-BE49-F238E27FC236}">
                <a16:creationId xmlns:a16="http://schemas.microsoft.com/office/drawing/2014/main" id="{86D527C7-B891-411F-977C-5D1F6AC123CE}"/>
              </a:ext>
            </a:extLst>
          </p:cNvPr>
          <p:cNvSpPr/>
          <p:nvPr/>
        </p:nvSpPr>
        <p:spPr>
          <a:xfrm rot="5400000">
            <a:off x="2421039" y="2767732"/>
            <a:ext cx="3133594" cy="361570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1328FE7-68E0-4B20-9E67-A6BC71D2D74E}"/>
              </a:ext>
            </a:extLst>
          </p:cNvPr>
          <p:cNvSpPr txBox="1"/>
          <p:nvPr/>
        </p:nvSpPr>
        <p:spPr>
          <a:xfrm>
            <a:off x="2497061" y="3827501"/>
            <a:ext cx="3175014" cy="16004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C6A363"/>
                </a:solidFill>
                <a:latin typeface="Myriad Pro" panose="020B0503030403020204" pitchFamily="34" charset="0"/>
              </a:rPr>
              <a:t>           </a:t>
            </a:r>
          </a:p>
          <a:p>
            <a:pPr algn="ctr"/>
            <a:r>
              <a:rPr lang="tr-TR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Firmaların sistemde yetkilendirilmesinde fiziksel evrak ve noter süreci gerekliliği</a:t>
            </a:r>
          </a:p>
        </p:txBody>
      </p:sp>
      <p:sp>
        <p:nvSpPr>
          <p:cNvPr id="8" name="Aynı Kenardaki Köşeleri Yuvarlatılmış Dikdörtgen 7">
            <a:extLst>
              <a:ext uri="{FF2B5EF4-FFF2-40B4-BE49-F238E27FC236}">
                <a16:creationId xmlns:a16="http://schemas.microsoft.com/office/drawing/2014/main" id="{94CC03D9-F3C4-434E-BDBB-524325B8F62A}"/>
              </a:ext>
            </a:extLst>
          </p:cNvPr>
          <p:cNvSpPr/>
          <p:nvPr/>
        </p:nvSpPr>
        <p:spPr>
          <a:xfrm rot="5400000">
            <a:off x="6738587" y="2666514"/>
            <a:ext cx="3244238" cy="392879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15A22B7C-A81E-4C01-BC21-D11C0274B959}"/>
              </a:ext>
            </a:extLst>
          </p:cNvPr>
          <p:cNvSpPr txBox="1"/>
          <p:nvPr/>
        </p:nvSpPr>
        <p:spPr>
          <a:xfrm>
            <a:off x="6695902" y="3827501"/>
            <a:ext cx="3329609" cy="16004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C6A363"/>
                </a:solidFill>
                <a:latin typeface="Myriad Pro" panose="020B0503030403020204" pitchFamily="34" charset="0"/>
              </a:rPr>
              <a:t>            </a:t>
            </a:r>
            <a:br>
              <a:rPr lang="tr-TR" b="1" dirty="0">
                <a:solidFill>
                  <a:srgbClr val="C6A363"/>
                </a:solidFill>
                <a:latin typeface="Myriad Pro" panose="020B0503030403020204" pitchFamily="34" charset="0"/>
              </a:rPr>
            </a:br>
            <a:r>
              <a:rPr lang="tr-TR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Tümüyle dijital başvuru yapılmaktadır.</a:t>
            </a:r>
          </a:p>
          <a:p>
            <a:pPr algn="ctr"/>
            <a:r>
              <a:rPr lang="tr-TR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MERSİS, ESBİS, KPS entegrasyonları</a:t>
            </a:r>
          </a:p>
        </p:txBody>
      </p:sp>
      <p:sp>
        <p:nvSpPr>
          <p:cNvPr id="12" name="Ok: Sağ 24">
            <a:extLst>
              <a:ext uri="{FF2B5EF4-FFF2-40B4-BE49-F238E27FC236}">
                <a16:creationId xmlns:a16="http://schemas.microsoft.com/office/drawing/2014/main" id="{460AA09D-4CAB-4343-BDB9-B5089B7C1F50}"/>
              </a:ext>
            </a:extLst>
          </p:cNvPr>
          <p:cNvSpPr/>
          <p:nvPr/>
        </p:nvSpPr>
        <p:spPr>
          <a:xfrm>
            <a:off x="5920903" y="4472498"/>
            <a:ext cx="307581" cy="221901"/>
          </a:xfrm>
          <a:prstGeom prst="rightArrow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tr-TR" kern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3" name="Grup 12">
            <a:extLst>
              <a:ext uri="{FF2B5EF4-FFF2-40B4-BE49-F238E27FC236}">
                <a16:creationId xmlns:a16="http://schemas.microsoft.com/office/drawing/2014/main" id="{486D36DB-2F44-4144-AED0-8B8AFC194887}"/>
              </a:ext>
            </a:extLst>
          </p:cNvPr>
          <p:cNvGrpSpPr/>
          <p:nvPr/>
        </p:nvGrpSpPr>
        <p:grpSpPr>
          <a:xfrm>
            <a:off x="6610103" y="3282816"/>
            <a:ext cx="3501206" cy="474399"/>
            <a:chOff x="999756" y="3386084"/>
            <a:chExt cx="4668275" cy="632532"/>
          </a:xfrm>
        </p:grpSpPr>
        <p:pic>
          <p:nvPicPr>
            <p:cNvPr id="15" name="Picture 16">
              <a:extLst>
                <a:ext uri="{FF2B5EF4-FFF2-40B4-BE49-F238E27FC236}">
                  <a16:creationId xmlns:a16="http://schemas.microsoft.com/office/drawing/2014/main" id="{9F9FE664-954E-405D-BF70-B752EFCB2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8317" y="3386084"/>
              <a:ext cx="2511152" cy="632532"/>
            </a:xfrm>
            <a:prstGeom prst="rect">
              <a:avLst/>
            </a:prstGeom>
          </p:spPr>
        </p:pic>
        <p:sp>
          <p:nvSpPr>
            <p:cNvPr id="16" name="Metin kutusu 8">
              <a:extLst>
                <a:ext uri="{FF2B5EF4-FFF2-40B4-BE49-F238E27FC236}">
                  <a16:creationId xmlns:a16="http://schemas.microsoft.com/office/drawing/2014/main" id="{CF60E3D0-161C-49D2-BC61-66F521CA7322}"/>
                </a:ext>
              </a:extLst>
            </p:cNvPr>
            <p:cNvSpPr txBox="1"/>
            <p:nvPr/>
          </p:nvSpPr>
          <p:spPr>
            <a:xfrm>
              <a:off x="999756" y="3397980"/>
              <a:ext cx="46682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900"/>
                </a:spcBef>
                <a:defRPr/>
              </a:pPr>
              <a:r>
                <a:rPr lang="tr-TR" sz="1350" b="1" dirty="0">
                  <a:solidFill>
                    <a:srgbClr val="1B2C57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YENİ SİSTEM</a:t>
              </a:r>
            </a:p>
          </p:txBody>
        </p:sp>
      </p:grpSp>
      <p:grpSp>
        <p:nvGrpSpPr>
          <p:cNvPr id="17" name="Grup 16">
            <a:extLst>
              <a:ext uri="{FF2B5EF4-FFF2-40B4-BE49-F238E27FC236}">
                <a16:creationId xmlns:a16="http://schemas.microsoft.com/office/drawing/2014/main" id="{D4FB80AE-150C-46BF-B701-011E298BB279}"/>
              </a:ext>
            </a:extLst>
          </p:cNvPr>
          <p:cNvGrpSpPr/>
          <p:nvPr/>
        </p:nvGrpSpPr>
        <p:grpSpPr>
          <a:xfrm>
            <a:off x="2294484" y="3324345"/>
            <a:ext cx="3501206" cy="474399"/>
            <a:chOff x="999756" y="3386084"/>
            <a:chExt cx="4668275" cy="632532"/>
          </a:xfrm>
        </p:grpSpPr>
        <p:pic>
          <p:nvPicPr>
            <p:cNvPr id="18" name="Picture 16">
              <a:extLst>
                <a:ext uri="{FF2B5EF4-FFF2-40B4-BE49-F238E27FC236}">
                  <a16:creationId xmlns:a16="http://schemas.microsoft.com/office/drawing/2014/main" id="{4F8F2AFD-9816-4930-8612-8F8983CCC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8317" y="3386084"/>
              <a:ext cx="2511152" cy="632532"/>
            </a:xfrm>
            <a:prstGeom prst="rect">
              <a:avLst/>
            </a:prstGeom>
          </p:spPr>
        </p:pic>
        <p:sp>
          <p:nvSpPr>
            <p:cNvPr id="19" name="Metin kutusu 8">
              <a:extLst>
                <a:ext uri="{FF2B5EF4-FFF2-40B4-BE49-F238E27FC236}">
                  <a16:creationId xmlns:a16="http://schemas.microsoft.com/office/drawing/2014/main" id="{FE306B75-C94A-4FE1-92BA-3D796FE64250}"/>
                </a:ext>
              </a:extLst>
            </p:cNvPr>
            <p:cNvSpPr txBox="1"/>
            <p:nvPr/>
          </p:nvSpPr>
          <p:spPr>
            <a:xfrm>
              <a:off x="999756" y="3397980"/>
              <a:ext cx="46682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900"/>
                </a:spcBef>
                <a:defRPr/>
              </a:pPr>
              <a:r>
                <a:rPr lang="tr-TR" sz="1350" b="1" dirty="0">
                  <a:solidFill>
                    <a:srgbClr val="1B2C57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ESKİ SİSTEM</a:t>
              </a:r>
            </a:p>
          </p:txBody>
        </p:sp>
      </p:grpSp>
      <p:sp>
        <p:nvSpPr>
          <p:cNvPr id="22" name="Metin Yer Tutucusu 3">
            <a:extLst>
              <a:ext uri="{FF2B5EF4-FFF2-40B4-BE49-F238E27FC236}">
                <a16:creationId xmlns:a16="http://schemas.microsoft.com/office/drawing/2014/main" id="{0D3B64EA-8FE7-42E4-863B-B8F2D3C386E1}"/>
              </a:ext>
            </a:extLst>
          </p:cNvPr>
          <p:cNvSpPr txBox="1">
            <a:spLocks/>
          </p:cNvSpPr>
          <p:nvPr/>
        </p:nvSpPr>
        <p:spPr>
          <a:xfrm>
            <a:off x="0" y="724868"/>
            <a:ext cx="12192000" cy="498172"/>
          </a:xfrm>
          <a:prstGeom prst="rect">
            <a:avLst/>
          </a:prstGeom>
          <a:solidFill>
            <a:srgbClr val="A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600" dirty="0"/>
          </a:p>
        </p:txBody>
      </p:sp>
      <p:sp>
        <p:nvSpPr>
          <p:cNvPr id="23" name="Başlık 1">
            <a:extLst>
              <a:ext uri="{FF2B5EF4-FFF2-40B4-BE49-F238E27FC236}">
                <a16:creationId xmlns:a16="http://schemas.microsoft.com/office/drawing/2014/main" id="{01515000-25A1-4617-9314-91C8BBBDD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16" y="209207"/>
            <a:ext cx="11831982" cy="781958"/>
          </a:xfrm>
        </p:spPr>
        <p:txBody>
          <a:bodyPr/>
          <a:lstStyle/>
          <a:p>
            <a:r>
              <a:rPr lang="tr-TR" dirty="0">
                <a:sym typeface="Montserrat Regular"/>
              </a:rPr>
              <a:t>4)Neleri Değiştirdik?- Yetkilendirme Süreci</a:t>
            </a:r>
            <a:endParaRPr lang="tr-TR" dirty="0"/>
          </a:p>
        </p:txBody>
      </p:sp>
      <p:sp>
        <p:nvSpPr>
          <p:cNvPr id="25" name="Aynı Kenardaki Köşeleri Yuvarlatılmış Dikdörtgen 7">
            <a:extLst>
              <a:ext uri="{FF2B5EF4-FFF2-40B4-BE49-F238E27FC236}">
                <a16:creationId xmlns:a16="http://schemas.microsoft.com/office/drawing/2014/main" id="{C4ABD305-F5E9-448A-86E0-A10A9E83883C}"/>
              </a:ext>
            </a:extLst>
          </p:cNvPr>
          <p:cNvSpPr/>
          <p:nvPr/>
        </p:nvSpPr>
        <p:spPr>
          <a:xfrm rot="5400000">
            <a:off x="10049368" y="1753568"/>
            <a:ext cx="1477328" cy="1581168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1350" dirty="0"/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FA385F86-8031-4026-9844-229710C55D45}"/>
              </a:ext>
            </a:extLst>
          </p:cNvPr>
          <p:cNvSpPr txBox="1"/>
          <p:nvPr/>
        </p:nvSpPr>
        <p:spPr>
          <a:xfrm>
            <a:off x="10056592" y="1961863"/>
            <a:ext cx="146288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600" b="1" u="sng" dirty="0">
                <a:solidFill>
                  <a:srgbClr val="FF0000"/>
                </a:solidFill>
                <a:latin typeface="Myriad Pro" panose="020B0503030403020204" pitchFamily="34" charset="0"/>
              </a:rPr>
              <a:t>Tebliğ güncellemesi </a:t>
            </a:r>
          </a:p>
          <a:p>
            <a:pPr algn="ctr"/>
            <a:r>
              <a:rPr lang="tr-TR" sz="1600" b="1" u="sng" dirty="0">
                <a:solidFill>
                  <a:srgbClr val="FF0000"/>
                </a:solidFill>
                <a:latin typeface="Myriad Pro" panose="020B0503030403020204" pitchFamily="34" charset="0"/>
              </a:rPr>
              <a:t>ile yürürlükte!</a:t>
            </a:r>
          </a:p>
        </p:txBody>
      </p:sp>
    </p:spTree>
    <p:extLst>
      <p:ext uri="{BB962C8B-B14F-4D97-AF65-F5344CB8AC3E}">
        <p14:creationId xmlns:p14="http://schemas.microsoft.com/office/powerpoint/2010/main" val="181277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25" grpId="0" animBg="1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034BE5C7-4299-4A0A-8543-1CF920DE6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19" y="2368061"/>
            <a:ext cx="2707689" cy="2994051"/>
          </a:xfrm>
          <a:prstGeom prst="rect">
            <a:avLst/>
          </a:prstGeom>
        </p:spPr>
      </p:pic>
      <p:sp>
        <p:nvSpPr>
          <p:cNvPr id="14" name="Metin kutusu 12">
            <a:extLst>
              <a:ext uri="{FF2B5EF4-FFF2-40B4-BE49-F238E27FC236}">
                <a16:creationId xmlns:a16="http://schemas.microsoft.com/office/drawing/2014/main" id="{83F9ACB3-577E-482E-A442-BE9B6133CE5C}"/>
              </a:ext>
            </a:extLst>
          </p:cNvPr>
          <p:cNvSpPr txBox="1"/>
          <p:nvPr/>
        </p:nvSpPr>
        <p:spPr>
          <a:xfrm>
            <a:off x="618126" y="2550992"/>
            <a:ext cx="28297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u="sng" dirty="0">
                <a:solidFill>
                  <a:srgbClr val="002060"/>
                </a:solidFill>
                <a:latin typeface="Myriad Pro" panose="020B0503030403020204" pitchFamily="34" charset="0"/>
              </a:rPr>
              <a:t>İNSAN ODAKLI TASARIM</a:t>
            </a:r>
          </a:p>
          <a:p>
            <a:pPr algn="ctr"/>
            <a:endParaRPr lang="tr-TR" sz="2400" b="1" u="sng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 algn="ctr"/>
            <a:r>
              <a:rPr lang="tr-TR" sz="2400" b="1" dirty="0">
                <a:solidFill>
                  <a:srgbClr val="002060"/>
                </a:solidFill>
                <a:latin typeface="Myriad Pro" panose="020B0503030403020204" pitchFamily="34" charset="0"/>
              </a:rPr>
              <a:t>KULLANICI DENEYİMİNİ İYİLEŞTİRME HEDEFİ</a:t>
            </a:r>
          </a:p>
          <a:p>
            <a:pPr algn="ctr"/>
            <a:endParaRPr lang="tr-TR" sz="2400" b="1" u="sng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 algn="ctr"/>
            <a:endParaRPr lang="tr-TR" sz="2400" b="1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Metin Yer Tutucusu 3">
            <a:extLst>
              <a:ext uri="{FF2B5EF4-FFF2-40B4-BE49-F238E27FC236}">
                <a16:creationId xmlns:a16="http://schemas.microsoft.com/office/drawing/2014/main" id="{2F5AB8A9-A835-444B-868D-EBCB8F77CAE0}"/>
              </a:ext>
            </a:extLst>
          </p:cNvPr>
          <p:cNvSpPr txBox="1">
            <a:spLocks/>
          </p:cNvSpPr>
          <p:nvPr/>
        </p:nvSpPr>
        <p:spPr>
          <a:xfrm>
            <a:off x="0" y="724868"/>
            <a:ext cx="12192000" cy="498172"/>
          </a:xfrm>
          <a:prstGeom prst="rect">
            <a:avLst/>
          </a:prstGeom>
          <a:solidFill>
            <a:srgbClr val="A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600" dirty="0"/>
          </a:p>
        </p:txBody>
      </p:sp>
      <p:sp>
        <p:nvSpPr>
          <p:cNvPr id="16" name="Başlık 1">
            <a:extLst>
              <a:ext uri="{FF2B5EF4-FFF2-40B4-BE49-F238E27FC236}">
                <a16:creationId xmlns:a16="http://schemas.microsoft.com/office/drawing/2014/main" id="{B0E31B77-7127-436A-BDA3-288B9D641CA7}"/>
              </a:ext>
            </a:extLst>
          </p:cNvPr>
          <p:cNvSpPr txBox="1">
            <a:spLocks/>
          </p:cNvSpPr>
          <p:nvPr/>
        </p:nvSpPr>
        <p:spPr>
          <a:xfrm>
            <a:off x="360016" y="209207"/>
            <a:ext cx="11831982" cy="781958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>
                <a:sym typeface="Montserrat Regular"/>
              </a:rPr>
              <a:t>4)Neleri Değiştirdik?- </a:t>
            </a:r>
            <a:r>
              <a:rPr lang="tr-TR" dirty="0" err="1">
                <a:sym typeface="Montserrat Regular"/>
              </a:rPr>
              <a:t>Arayüz</a:t>
            </a:r>
            <a:r>
              <a:rPr lang="tr-TR" dirty="0">
                <a:sym typeface="Montserrat Regular"/>
              </a:rPr>
              <a:t> Tasarımı</a:t>
            </a:r>
            <a:endParaRPr lang="tr-TR" dirty="0"/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7460A1A6-8047-4676-AFCC-B0DBAFE5205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817398" y="1310714"/>
            <a:ext cx="8307297" cy="491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7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992442BD-9664-4BB7-8681-E94EFA69F995}"/>
              </a:ext>
            </a:extLst>
          </p:cNvPr>
          <p:cNvGrpSpPr/>
          <p:nvPr/>
        </p:nvGrpSpPr>
        <p:grpSpPr>
          <a:xfrm>
            <a:off x="189362" y="1506826"/>
            <a:ext cx="3754191" cy="1370182"/>
            <a:chOff x="1892878" y="2397333"/>
            <a:chExt cx="3991619" cy="1370182"/>
          </a:xfrm>
        </p:grpSpPr>
        <p:sp>
          <p:nvSpPr>
            <p:cNvPr id="12" name="Dikdörtgen: Köşeleri Yuvarlatılmış 11">
              <a:extLst>
                <a:ext uri="{FF2B5EF4-FFF2-40B4-BE49-F238E27FC236}">
                  <a16:creationId xmlns:a16="http://schemas.microsoft.com/office/drawing/2014/main" id="{149FB24B-C102-4531-9256-AEE81F548E3E}"/>
                </a:ext>
              </a:extLst>
            </p:cNvPr>
            <p:cNvSpPr/>
            <p:nvPr/>
          </p:nvSpPr>
          <p:spPr>
            <a:xfrm>
              <a:off x="1892878" y="2397333"/>
              <a:ext cx="3563605" cy="1370182"/>
            </a:xfrm>
            <a:prstGeom prst="roundRect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3" name="Aynı Kenardaki Köşeleri Yuvarlatılmış Dikdörtgen 5">
              <a:extLst>
                <a:ext uri="{FF2B5EF4-FFF2-40B4-BE49-F238E27FC236}">
                  <a16:creationId xmlns:a16="http://schemas.microsoft.com/office/drawing/2014/main" id="{BDE01E41-5380-47F0-B9D9-3740DEFEF937}"/>
                </a:ext>
              </a:extLst>
            </p:cNvPr>
            <p:cNvSpPr/>
            <p:nvPr/>
          </p:nvSpPr>
          <p:spPr>
            <a:xfrm rot="5400000">
              <a:off x="3412567" y="1265560"/>
              <a:ext cx="1125986" cy="3817874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350" dirty="0"/>
            </a:p>
          </p:txBody>
        </p:sp>
      </p:grp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94A784CD-2349-4939-8D3E-B11AC40DD328}"/>
              </a:ext>
            </a:extLst>
          </p:cNvPr>
          <p:cNvSpPr txBox="1"/>
          <p:nvPr/>
        </p:nvSpPr>
        <p:spPr>
          <a:xfrm>
            <a:off x="212784" y="1839452"/>
            <a:ext cx="375419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  <a:latin typeface="Myriad Pro" panose="020B0503030403020204" pitchFamily="34" charset="0"/>
              </a:rPr>
              <a:t>Denetim ekranları geliştirildi</a:t>
            </a:r>
          </a:p>
          <a:p>
            <a:endParaRPr lang="tr-TR" b="1" dirty="0">
              <a:solidFill>
                <a:srgbClr val="C6A363"/>
              </a:solidFill>
              <a:latin typeface="Myriad Pro" panose="020B0503030403020204" pitchFamily="34" charset="0"/>
            </a:endParaRP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E5FBCE04-0C4C-4319-A686-BC4F432B4F29}"/>
              </a:ext>
            </a:extLst>
          </p:cNvPr>
          <p:cNvGrpSpPr/>
          <p:nvPr/>
        </p:nvGrpSpPr>
        <p:grpSpPr>
          <a:xfrm>
            <a:off x="331555" y="3241097"/>
            <a:ext cx="3205044" cy="2862011"/>
            <a:chOff x="6421531" y="1659243"/>
            <a:chExt cx="3800517" cy="3120884"/>
          </a:xfrm>
        </p:grpSpPr>
        <p:sp>
          <p:nvSpPr>
            <p:cNvPr id="22" name="Aynı Kenardaki Köşeleri Yuvarlatılmış Dikdörtgen 7">
              <a:extLst>
                <a:ext uri="{FF2B5EF4-FFF2-40B4-BE49-F238E27FC236}">
                  <a16:creationId xmlns:a16="http://schemas.microsoft.com/office/drawing/2014/main" id="{B31E0404-1691-4FE3-856F-1ECC25817351}"/>
                </a:ext>
              </a:extLst>
            </p:cNvPr>
            <p:cNvSpPr/>
            <p:nvPr/>
          </p:nvSpPr>
          <p:spPr>
            <a:xfrm rot="5400000">
              <a:off x="6761348" y="1319426"/>
              <a:ext cx="3120884" cy="38005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350" dirty="0"/>
            </a:p>
          </p:txBody>
        </p:sp>
        <p:sp>
          <p:nvSpPr>
            <p:cNvPr id="23" name="Metin kutusu 22">
              <a:extLst>
                <a:ext uri="{FF2B5EF4-FFF2-40B4-BE49-F238E27FC236}">
                  <a16:creationId xmlns:a16="http://schemas.microsoft.com/office/drawing/2014/main" id="{3C064D15-F74F-4814-B5B7-73E7CB80E293}"/>
                </a:ext>
              </a:extLst>
            </p:cNvPr>
            <p:cNvSpPr txBox="1"/>
            <p:nvPr/>
          </p:nvSpPr>
          <p:spPr>
            <a:xfrm>
              <a:off x="7380110" y="2289826"/>
              <a:ext cx="2147201" cy="22150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r-TR" sz="1400" b="1" dirty="0">
                  <a:solidFill>
                    <a:srgbClr val="C6A363"/>
                  </a:solidFill>
                  <a:latin typeface="Myriad Pro" panose="020B0503030403020204" pitchFamily="34" charset="0"/>
                </a:rPr>
                <a:t>          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tr-TR" sz="1400" b="1" dirty="0">
                  <a:solidFill>
                    <a:schemeClr val="bg1"/>
                  </a:solidFill>
                  <a:latin typeface="Myriad Pro" panose="020B0503030403020204" pitchFamily="34" charset="0"/>
                </a:rPr>
                <a:t>Kalem bazlı belge-fatura eşleştirmesi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tr-TR" sz="1400" b="1" dirty="0">
                  <a:solidFill>
                    <a:schemeClr val="bg1"/>
                  </a:solidFill>
                  <a:latin typeface="Myriad Pro" panose="020B0503030403020204" pitchFamily="34" charset="0"/>
                </a:rPr>
                <a:t>Ürün risk haritası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tr-TR" sz="1400" b="1" dirty="0">
                  <a:solidFill>
                    <a:schemeClr val="bg1"/>
                  </a:solidFill>
                  <a:latin typeface="Myriad Pro" panose="020B0503030403020204" pitchFamily="34" charset="0"/>
                </a:rPr>
                <a:t>Denetim iş yükünde azalma</a:t>
              </a:r>
            </a:p>
          </p:txBody>
        </p:sp>
        <p:grpSp>
          <p:nvGrpSpPr>
            <p:cNvPr id="24" name="Grup 23">
              <a:extLst>
                <a:ext uri="{FF2B5EF4-FFF2-40B4-BE49-F238E27FC236}">
                  <a16:creationId xmlns:a16="http://schemas.microsoft.com/office/drawing/2014/main" id="{61A9F18B-0825-44B6-9E06-6061271A2E88}"/>
                </a:ext>
              </a:extLst>
            </p:cNvPr>
            <p:cNvGrpSpPr/>
            <p:nvPr/>
          </p:nvGrpSpPr>
          <p:grpSpPr>
            <a:xfrm>
              <a:off x="6571187" y="2062271"/>
              <a:ext cx="3501206" cy="519185"/>
              <a:chOff x="999754" y="3326370"/>
              <a:chExt cx="4668275" cy="692246"/>
            </a:xfrm>
          </p:grpSpPr>
          <p:pic>
            <p:nvPicPr>
              <p:cNvPr id="25" name="Picture 16">
                <a:extLst>
                  <a:ext uri="{FF2B5EF4-FFF2-40B4-BE49-F238E27FC236}">
                    <a16:creationId xmlns:a16="http://schemas.microsoft.com/office/drawing/2014/main" id="{E6867AD2-93A7-443F-9903-CB6D43643B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78317" y="3386084"/>
                <a:ext cx="2511152" cy="632532"/>
              </a:xfrm>
              <a:prstGeom prst="rect">
                <a:avLst/>
              </a:prstGeom>
            </p:spPr>
          </p:pic>
          <p:sp>
            <p:nvSpPr>
              <p:cNvPr id="26" name="Metin kutusu 8">
                <a:extLst>
                  <a:ext uri="{FF2B5EF4-FFF2-40B4-BE49-F238E27FC236}">
                    <a16:creationId xmlns:a16="http://schemas.microsoft.com/office/drawing/2014/main" id="{D3DA4A63-9C84-4B00-9987-C79CAF2A0B7C}"/>
                  </a:ext>
                </a:extLst>
              </p:cNvPr>
              <p:cNvSpPr txBox="1"/>
              <p:nvPr/>
            </p:nvSpPr>
            <p:spPr>
              <a:xfrm>
                <a:off x="999754" y="3326370"/>
                <a:ext cx="46682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900"/>
                  </a:spcBef>
                  <a:defRPr/>
                </a:pPr>
                <a:r>
                  <a:rPr lang="tr-TR" sz="1350" b="1" dirty="0">
                    <a:solidFill>
                      <a:srgbClr val="1B2C57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YENİ SİSTEM</a:t>
                </a:r>
              </a:p>
            </p:txBody>
          </p:sp>
        </p:grpSp>
      </p:grpSp>
      <p:sp>
        <p:nvSpPr>
          <p:cNvPr id="17" name="Metin Yer Tutucusu 3">
            <a:extLst>
              <a:ext uri="{FF2B5EF4-FFF2-40B4-BE49-F238E27FC236}">
                <a16:creationId xmlns:a16="http://schemas.microsoft.com/office/drawing/2014/main" id="{02592DFB-02F3-43A6-852E-25D022F54466}"/>
              </a:ext>
            </a:extLst>
          </p:cNvPr>
          <p:cNvSpPr txBox="1">
            <a:spLocks/>
          </p:cNvSpPr>
          <p:nvPr/>
        </p:nvSpPr>
        <p:spPr>
          <a:xfrm>
            <a:off x="0" y="724868"/>
            <a:ext cx="12192000" cy="498172"/>
          </a:xfrm>
          <a:prstGeom prst="rect">
            <a:avLst/>
          </a:prstGeom>
          <a:solidFill>
            <a:srgbClr val="A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600" dirty="0"/>
          </a:p>
        </p:txBody>
      </p:sp>
      <p:sp>
        <p:nvSpPr>
          <p:cNvPr id="18" name="Başlık 1">
            <a:extLst>
              <a:ext uri="{FF2B5EF4-FFF2-40B4-BE49-F238E27FC236}">
                <a16:creationId xmlns:a16="http://schemas.microsoft.com/office/drawing/2014/main" id="{626D3DEB-924E-4D1B-BA78-0FAF502B8F94}"/>
              </a:ext>
            </a:extLst>
          </p:cNvPr>
          <p:cNvSpPr txBox="1">
            <a:spLocks/>
          </p:cNvSpPr>
          <p:nvPr/>
        </p:nvSpPr>
        <p:spPr>
          <a:xfrm>
            <a:off x="360016" y="209207"/>
            <a:ext cx="11831982" cy="781958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>
                <a:sym typeface="Montserrat Regular"/>
              </a:rPr>
              <a:t>4)Neleri Değiştirdik?- Denetmen Ekranı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67E910D-52D8-4E82-8585-02A8F753F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1248079"/>
            <a:ext cx="6705037" cy="508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4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ynı Kenardaki Köşeleri Yuvarlatılmış Dikdörtgen 6">
            <a:extLst>
              <a:ext uri="{FF2B5EF4-FFF2-40B4-BE49-F238E27FC236}">
                <a16:creationId xmlns:a16="http://schemas.microsoft.com/office/drawing/2014/main" id="{8BC79B34-5338-4E6A-B566-B349DBEC1348}"/>
              </a:ext>
            </a:extLst>
          </p:cNvPr>
          <p:cNvSpPr/>
          <p:nvPr/>
        </p:nvSpPr>
        <p:spPr>
          <a:xfrm rot="5400000">
            <a:off x="895043" y="1288355"/>
            <a:ext cx="1704100" cy="1772838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236A330E-85F9-4E21-ACB7-7DA7DAED1373}"/>
              </a:ext>
            </a:extLst>
          </p:cNvPr>
          <p:cNvSpPr txBox="1"/>
          <p:nvPr/>
        </p:nvSpPr>
        <p:spPr>
          <a:xfrm>
            <a:off x="1020372" y="1976703"/>
            <a:ext cx="177283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tr-TR" sz="1200" b="1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r>
              <a:rPr lang="tr-TR" sz="1200" b="1" dirty="0">
                <a:solidFill>
                  <a:srgbClr val="002060"/>
                </a:solidFill>
                <a:latin typeface="Myriad Pro" panose="020B0503030403020204" pitchFamily="34" charset="0"/>
              </a:rPr>
              <a:t>Raporlama yapısı bulunmamaktaydı</a:t>
            </a:r>
          </a:p>
        </p:txBody>
      </p:sp>
      <p:sp>
        <p:nvSpPr>
          <p:cNvPr id="18" name="Aynı Kenardaki Köşeleri Yuvarlatılmış Dikdörtgen 7">
            <a:extLst>
              <a:ext uri="{FF2B5EF4-FFF2-40B4-BE49-F238E27FC236}">
                <a16:creationId xmlns:a16="http://schemas.microsoft.com/office/drawing/2014/main" id="{EF07FB0C-5C37-4A81-BE54-4D458CB10F0A}"/>
              </a:ext>
            </a:extLst>
          </p:cNvPr>
          <p:cNvSpPr/>
          <p:nvPr/>
        </p:nvSpPr>
        <p:spPr>
          <a:xfrm rot="5400000">
            <a:off x="390829" y="3204165"/>
            <a:ext cx="2670023" cy="3187913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A079505D-77F0-45AD-8A3D-3ABAA0AC18F4}"/>
              </a:ext>
            </a:extLst>
          </p:cNvPr>
          <p:cNvSpPr txBox="1"/>
          <p:nvPr/>
        </p:nvSpPr>
        <p:spPr>
          <a:xfrm>
            <a:off x="241987" y="4008593"/>
            <a:ext cx="318791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Anlık erişim sağlayan iş zekâsı raporları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Verilere saniyeler içerisinde erişim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Karar destek altyapısı</a:t>
            </a:r>
          </a:p>
        </p:txBody>
      </p:sp>
      <p:sp>
        <p:nvSpPr>
          <p:cNvPr id="11" name="Ok: Sağ 24">
            <a:extLst>
              <a:ext uri="{FF2B5EF4-FFF2-40B4-BE49-F238E27FC236}">
                <a16:creationId xmlns:a16="http://schemas.microsoft.com/office/drawing/2014/main" id="{1EED5EBC-992A-4A43-99BA-112972378477}"/>
              </a:ext>
            </a:extLst>
          </p:cNvPr>
          <p:cNvSpPr/>
          <p:nvPr/>
        </p:nvSpPr>
        <p:spPr>
          <a:xfrm rot="5400000">
            <a:off x="1584184" y="3151355"/>
            <a:ext cx="307581" cy="221901"/>
          </a:xfrm>
          <a:prstGeom prst="rightArrow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tr-TR" kern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2" name="Grup 11">
            <a:extLst>
              <a:ext uri="{FF2B5EF4-FFF2-40B4-BE49-F238E27FC236}">
                <a16:creationId xmlns:a16="http://schemas.microsoft.com/office/drawing/2014/main" id="{2EFF5384-61A5-46CA-9BC6-70EA46667BAD}"/>
              </a:ext>
            </a:extLst>
          </p:cNvPr>
          <p:cNvGrpSpPr/>
          <p:nvPr/>
        </p:nvGrpSpPr>
        <p:grpSpPr>
          <a:xfrm>
            <a:off x="-71306" y="3845379"/>
            <a:ext cx="3501206" cy="474399"/>
            <a:chOff x="999756" y="3386084"/>
            <a:chExt cx="4668275" cy="632532"/>
          </a:xfrm>
        </p:grpSpPr>
        <p:pic>
          <p:nvPicPr>
            <p:cNvPr id="20" name="Picture 16">
              <a:extLst>
                <a:ext uri="{FF2B5EF4-FFF2-40B4-BE49-F238E27FC236}">
                  <a16:creationId xmlns:a16="http://schemas.microsoft.com/office/drawing/2014/main" id="{590ECB20-54B5-4B72-9CD6-1F0DAE744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8317" y="3386084"/>
              <a:ext cx="2511152" cy="632532"/>
            </a:xfrm>
            <a:prstGeom prst="rect">
              <a:avLst/>
            </a:prstGeom>
          </p:spPr>
        </p:pic>
        <p:sp>
          <p:nvSpPr>
            <p:cNvPr id="21" name="Metin kutusu 8">
              <a:extLst>
                <a:ext uri="{FF2B5EF4-FFF2-40B4-BE49-F238E27FC236}">
                  <a16:creationId xmlns:a16="http://schemas.microsoft.com/office/drawing/2014/main" id="{BCDCADB1-44C1-47CF-8D94-C0D650711616}"/>
                </a:ext>
              </a:extLst>
            </p:cNvPr>
            <p:cNvSpPr txBox="1"/>
            <p:nvPr/>
          </p:nvSpPr>
          <p:spPr>
            <a:xfrm>
              <a:off x="999756" y="3397980"/>
              <a:ext cx="46682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900"/>
                </a:spcBef>
                <a:defRPr/>
              </a:pPr>
              <a:r>
                <a:rPr lang="tr-TR" sz="1350" b="1" dirty="0">
                  <a:solidFill>
                    <a:srgbClr val="1B2C57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YENİ SİSTEM</a:t>
              </a:r>
            </a:p>
          </p:txBody>
        </p:sp>
      </p:grpSp>
      <p:grpSp>
        <p:nvGrpSpPr>
          <p:cNvPr id="22" name="Grup 21">
            <a:extLst>
              <a:ext uri="{FF2B5EF4-FFF2-40B4-BE49-F238E27FC236}">
                <a16:creationId xmlns:a16="http://schemas.microsoft.com/office/drawing/2014/main" id="{952CDCDF-DA6C-459E-9711-63DFC4313466}"/>
              </a:ext>
            </a:extLst>
          </p:cNvPr>
          <p:cNvGrpSpPr/>
          <p:nvPr/>
        </p:nvGrpSpPr>
        <p:grpSpPr>
          <a:xfrm>
            <a:off x="790210" y="1676602"/>
            <a:ext cx="1852096" cy="498172"/>
            <a:chOff x="915744" y="3386084"/>
            <a:chExt cx="4668275" cy="632532"/>
          </a:xfrm>
        </p:grpSpPr>
        <p:pic>
          <p:nvPicPr>
            <p:cNvPr id="23" name="Picture 16">
              <a:extLst>
                <a:ext uri="{FF2B5EF4-FFF2-40B4-BE49-F238E27FC236}">
                  <a16:creationId xmlns:a16="http://schemas.microsoft.com/office/drawing/2014/main" id="{11C72235-41E3-41AA-9464-B4F2BFB29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0093" y="3386084"/>
              <a:ext cx="2629375" cy="632532"/>
            </a:xfrm>
            <a:prstGeom prst="rect">
              <a:avLst/>
            </a:prstGeom>
          </p:spPr>
        </p:pic>
        <p:sp>
          <p:nvSpPr>
            <p:cNvPr id="24" name="Metin kutusu 8">
              <a:extLst>
                <a:ext uri="{FF2B5EF4-FFF2-40B4-BE49-F238E27FC236}">
                  <a16:creationId xmlns:a16="http://schemas.microsoft.com/office/drawing/2014/main" id="{63775371-29D8-4C3C-ABA6-F170262A652D}"/>
                </a:ext>
              </a:extLst>
            </p:cNvPr>
            <p:cNvSpPr txBox="1"/>
            <p:nvPr/>
          </p:nvSpPr>
          <p:spPr>
            <a:xfrm>
              <a:off x="915744" y="3426868"/>
              <a:ext cx="46682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900"/>
                </a:spcBef>
                <a:defRPr/>
              </a:pPr>
              <a:r>
                <a:rPr lang="tr-TR" sz="1350" b="1" dirty="0">
                  <a:solidFill>
                    <a:srgbClr val="1B2C57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ESKİ SİSTEM</a:t>
              </a:r>
            </a:p>
          </p:txBody>
        </p:sp>
      </p:grpSp>
      <p:sp>
        <p:nvSpPr>
          <p:cNvPr id="28" name="Metin Yer Tutucusu 3">
            <a:extLst>
              <a:ext uri="{FF2B5EF4-FFF2-40B4-BE49-F238E27FC236}">
                <a16:creationId xmlns:a16="http://schemas.microsoft.com/office/drawing/2014/main" id="{277711B1-F6EF-494F-AD72-CDAFB60CF0A4}"/>
              </a:ext>
            </a:extLst>
          </p:cNvPr>
          <p:cNvSpPr txBox="1">
            <a:spLocks/>
          </p:cNvSpPr>
          <p:nvPr/>
        </p:nvSpPr>
        <p:spPr>
          <a:xfrm>
            <a:off x="0" y="724868"/>
            <a:ext cx="12192000" cy="498172"/>
          </a:xfrm>
          <a:prstGeom prst="rect">
            <a:avLst/>
          </a:prstGeom>
          <a:solidFill>
            <a:srgbClr val="A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600" dirty="0"/>
          </a:p>
        </p:txBody>
      </p:sp>
      <p:sp>
        <p:nvSpPr>
          <p:cNvPr id="29" name="Başlık 1">
            <a:extLst>
              <a:ext uri="{FF2B5EF4-FFF2-40B4-BE49-F238E27FC236}">
                <a16:creationId xmlns:a16="http://schemas.microsoft.com/office/drawing/2014/main" id="{B5B90846-6E23-4215-90BA-E99445A92384}"/>
              </a:ext>
            </a:extLst>
          </p:cNvPr>
          <p:cNvSpPr txBox="1">
            <a:spLocks/>
          </p:cNvSpPr>
          <p:nvPr/>
        </p:nvSpPr>
        <p:spPr>
          <a:xfrm>
            <a:off x="360016" y="209207"/>
            <a:ext cx="11831982" cy="781958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>
                <a:sym typeface="Montserrat Regular"/>
              </a:rPr>
              <a:t>4)Neleri Değiştirdik?- Raporlama Altyapısı</a:t>
            </a:r>
            <a:endParaRPr lang="tr-TR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4DBCD70-8A88-408A-8810-33C783C100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076" y="1223040"/>
            <a:ext cx="8396271" cy="513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3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DB7C4A72-70D4-480C-A8EE-C6067D4957DC}"/>
              </a:ext>
            </a:extLst>
          </p:cNvPr>
          <p:cNvSpPr/>
          <p:nvPr/>
        </p:nvSpPr>
        <p:spPr>
          <a:xfrm>
            <a:off x="3184681" y="2164002"/>
            <a:ext cx="5625492" cy="720638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Aynı Kenardaki Köşeleri Yuvarlatılmış Dikdörtgen 5">
            <a:extLst>
              <a:ext uri="{FF2B5EF4-FFF2-40B4-BE49-F238E27FC236}">
                <a16:creationId xmlns:a16="http://schemas.microsoft.com/office/drawing/2014/main" id="{50FFC7D6-B729-47A6-BCB0-23E5BA7D9CD1}"/>
              </a:ext>
            </a:extLst>
          </p:cNvPr>
          <p:cNvSpPr/>
          <p:nvPr/>
        </p:nvSpPr>
        <p:spPr>
          <a:xfrm rot="5400000">
            <a:off x="5554504" y="-465031"/>
            <a:ext cx="923332" cy="519611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 dirty="0"/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DA5B7BAE-414C-4B55-A4AC-2569ED91697B}"/>
              </a:ext>
            </a:extLst>
          </p:cNvPr>
          <p:cNvSpPr txBox="1"/>
          <p:nvPr/>
        </p:nvSpPr>
        <p:spPr>
          <a:xfrm>
            <a:off x="3418112" y="1921045"/>
            <a:ext cx="519611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Akıllı, hızlı, dijital ve kullanıcı dostu</a:t>
            </a:r>
            <a:br>
              <a:rPr lang="tr-TR" sz="2000" b="1" dirty="0">
                <a:solidFill>
                  <a:schemeClr val="bg1"/>
                </a:solidFill>
                <a:latin typeface="Myriad Pro" panose="020B0503030403020204" pitchFamily="34" charset="0"/>
              </a:rPr>
            </a:br>
            <a:endParaRPr lang="tr-TR" sz="20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CA923323-C044-46EF-9CBC-F1A4E3941B07}"/>
              </a:ext>
            </a:extLst>
          </p:cNvPr>
          <p:cNvSpPr/>
          <p:nvPr/>
        </p:nvSpPr>
        <p:spPr>
          <a:xfrm>
            <a:off x="1988457" y="3902800"/>
            <a:ext cx="8040914" cy="1772286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Aynı Kenardaki Köşeleri Yuvarlatılmış Dikdörtgen 6">
            <a:extLst>
              <a:ext uri="{FF2B5EF4-FFF2-40B4-BE49-F238E27FC236}">
                <a16:creationId xmlns:a16="http://schemas.microsoft.com/office/drawing/2014/main" id="{AE2417DE-CF6E-48F8-B512-234A5DF73554}"/>
              </a:ext>
            </a:extLst>
          </p:cNvPr>
          <p:cNvSpPr/>
          <p:nvPr/>
        </p:nvSpPr>
        <p:spPr>
          <a:xfrm rot="5400000">
            <a:off x="5025149" y="570109"/>
            <a:ext cx="1982043" cy="724262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 dirty="0"/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7DEEC994-BC87-4369-941B-093259FB364B}"/>
              </a:ext>
            </a:extLst>
          </p:cNvPr>
          <p:cNvSpPr txBox="1"/>
          <p:nvPr/>
        </p:nvSpPr>
        <p:spPr>
          <a:xfrm>
            <a:off x="2554515" y="3289516"/>
            <a:ext cx="6507603" cy="16619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  <a:latin typeface="Myriad Pro" panose="020B0503030403020204" pitchFamily="34" charset="0"/>
              </a:rPr>
              <a:t>    Hedefimiz,</a:t>
            </a:r>
          </a:p>
          <a:p>
            <a:endParaRPr lang="tr-TR" b="1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Uygun/güvenli ürün arzı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Hızlı ve etkin denetim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Memnun tüketiciler ve firmalar </a:t>
            </a:r>
          </a:p>
        </p:txBody>
      </p:sp>
      <p:sp>
        <p:nvSpPr>
          <p:cNvPr id="23" name="Frame 17">
            <a:extLst>
              <a:ext uri="{FF2B5EF4-FFF2-40B4-BE49-F238E27FC236}">
                <a16:creationId xmlns:a16="http://schemas.microsoft.com/office/drawing/2014/main" id="{AD42DF20-5C86-4734-832D-F5205E4B6419}"/>
              </a:ext>
            </a:extLst>
          </p:cNvPr>
          <p:cNvSpPr/>
          <p:nvPr/>
        </p:nvSpPr>
        <p:spPr>
          <a:xfrm>
            <a:off x="7581661" y="3967685"/>
            <a:ext cx="514207" cy="4474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CFAA6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1" name="Metin Yer Tutucusu 3">
            <a:extLst>
              <a:ext uri="{FF2B5EF4-FFF2-40B4-BE49-F238E27FC236}">
                <a16:creationId xmlns:a16="http://schemas.microsoft.com/office/drawing/2014/main" id="{B864BC92-F307-402C-9772-BFDE08A86384}"/>
              </a:ext>
            </a:extLst>
          </p:cNvPr>
          <p:cNvSpPr txBox="1">
            <a:spLocks/>
          </p:cNvSpPr>
          <p:nvPr/>
        </p:nvSpPr>
        <p:spPr>
          <a:xfrm>
            <a:off x="0" y="724868"/>
            <a:ext cx="12192000" cy="498172"/>
          </a:xfrm>
          <a:prstGeom prst="rect">
            <a:avLst/>
          </a:prstGeom>
          <a:solidFill>
            <a:srgbClr val="A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600" dirty="0"/>
          </a:p>
        </p:txBody>
      </p:sp>
      <p:sp>
        <p:nvSpPr>
          <p:cNvPr id="14" name="Başlık 1">
            <a:extLst>
              <a:ext uri="{FF2B5EF4-FFF2-40B4-BE49-F238E27FC236}">
                <a16:creationId xmlns:a16="http://schemas.microsoft.com/office/drawing/2014/main" id="{B0A88535-9453-403A-97A7-DBFC2561FAC9}"/>
              </a:ext>
            </a:extLst>
          </p:cNvPr>
          <p:cNvSpPr txBox="1">
            <a:spLocks/>
          </p:cNvSpPr>
          <p:nvPr/>
        </p:nvSpPr>
        <p:spPr>
          <a:xfrm>
            <a:off x="360016" y="209207"/>
            <a:ext cx="11831982" cy="781958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>
                <a:sym typeface="Montserrat Regular"/>
              </a:rPr>
              <a:t>Yeni TAREKS</a:t>
            </a:r>
            <a:endParaRPr lang="tr-TR" dirty="0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95F6252D-9BB4-4E10-B285-E23999083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164" y="6377485"/>
            <a:ext cx="785051" cy="45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0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1" grpId="0" animBg="1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tr-TR" sz="4400" dirty="0"/>
              <a:t>TEŞEKKÜRLER!</a:t>
            </a:r>
            <a:br>
              <a:rPr lang="tr-TR" sz="4400" dirty="0"/>
            </a:br>
            <a:br>
              <a:rPr lang="tr-TR" sz="2000" dirty="0"/>
            </a:br>
            <a:r>
              <a:rPr lang="tr-TR" sz="2000" b="0" i="1" dirty="0"/>
              <a:t>İletişim: </a:t>
            </a:r>
            <a:r>
              <a:rPr lang="tr-TR" sz="2000" b="0" i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alpb@ticaret.gov.tr</a:t>
            </a:r>
            <a:br>
              <a:rPr lang="tr-TR" sz="2000" b="0" i="1" dirty="0"/>
            </a:br>
            <a:r>
              <a:rPr lang="tr-TR" sz="2000" b="0" i="1" dirty="0"/>
              <a:t>Telefon: 0312 204 89 00</a:t>
            </a:r>
          </a:p>
        </p:txBody>
      </p:sp>
    </p:spTree>
    <p:extLst>
      <p:ext uri="{BB962C8B-B14F-4D97-AF65-F5344CB8AC3E}">
        <p14:creationId xmlns:p14="http://schemas.microsoft.com/office/powerpoint/2010/main" val="36552346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034BE5C7-4299-4A0A-8543-1CF920DE6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19" y="1737125"/>
            <a:ext cx="10726003" cy="3624988"/>
          </a:xfrm>
          <a:prstGeom prst="rect">
            <a:avLst/>
          </a:prstGeom>
        </p:spPr>
      </p:pic>
      <p:sp>
        <p:nvSpPr>
          <p:cNvPr id="14" name="Metin kutusu 12">
            <a:extLst>
              <a:ext uri="{FF2B5EF4-FFF2-40B4-BE49-F238E27FC236}">
                <a16:creationId xmlns:a16="http://schemas.microsoft.com/office/drawing/2014/main" id="{83F9ACB3-577E-482E-A442-BE9B6133CE5C}"/>
              </a:ext>
            </a:extLst>
          </p:cNvPr>
          <p:cNvSpPr txBox="1"/>
          <p:nvPr/>
        </p:nvSpPr>
        <p:spPr>
          <a:xfrm>
            <a:off x="2067339" y="2090546"/>
            <a:ext cx="93427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r-TR" sz="2400" b="1" dirty="0">
                <a:solidFill>
                  <a:srgbClr val="002060"/>
                </a:solidFill>
                <a:latin typeface="Myriad Pro" panose="020B0503030403020204" pitchFamily="34" charset="0"/>
              </a:rPr>
              <a:t>SİSTEMİN KISA TARİHÇESİ</a:t>
            </a:r>
          </a:p>
          <a:p>
            <a:pPr marL="457200" indent="-457200">
              <a:buFont typeface="+mj-lt"/>
              <a:buAutoNum type="arabicPeriod"/>
            </a:pPr>
            <a:endParaRPr lang="tr-TR" sz="2400" b="1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2400" b="1" dirty="0">
                <a:solidFill>
                  <a:srgbClr val="002060"/>
                </a:solidFill>
                <a:latin typeface="Myriad Pro" panose="020B0503030403020204" pitchFamily="34" charset="0"/>
              </a:rPr>
              <a:t>SAYILARLA TAREKS</a:t>
            </a:r>
          </a:p>
          <a:p>
            <a:pPr marL="457200" indent="-457200">
              <a:buAutoNum type="arabicPeriod"/>
            </a:pPr>
            <a:endParaRPr lang="tr-TR" sz="2400" b="1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 marL="457200" indent="-457200">
              <a:buAutoNum type="arabicPeriod"/>
            </a:pPr>
            <a:r>
              <a:rPr lang="tr-TR" sz="2400" b="1" dirty="0">
                <a:solidFill>
                  <a:srgbClr val="002060"/>
                </a:solidFill>
                <a:latin typeface="Myriad Pro" panose="020B0503030403020204" pitchFamily="34" charset="0"/>
              </a:rPr>
              <a:t>TAREKS YENİLEME PROJESİ</a:t>
            </a:r>
          </a:p>
          <a:p>
            <a:pPr marL="457200" indent="-457200">
              <a:buAutoNum type="arabicPeriod"/>
            </a:pPr>
            <a:endParaRPr lang="tr-TR" sz="2400" b="1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 marL="457200" indent="-457200">
              <a:buAutoNum type="arabicPeriod"/>
            </a:pPr>
            <a:r>
              <a:rPr lang="tr-TR" sz="2400" b="1" dirty="0">
                <a:solidFill>
                  <a:srgbClr val="002060"/>
                </a:solidFill>
                <a:latin typeface="Myriad Pro" panose="020B0503030403020204" pitchFamily="34" charset="0"/>
              </a:rPr>
              <a:t>NELERİ DEĞİŞTİRDİK?</a:t>
            </a:r>
            <a:br>
              <a:rPr lang="tr-TR" sz="2400" b="1" u="sng" dirty="0">
                <a:solidFill>
                  <a:srgbClr val="002060"/>
                </a:solidFill>
                <a:latin typeface="Myriad Pro" panose="020B0503030403020204" pitchFamily="34" charset="0"/>
              </a:rPr>
            </a:br>
            <a:endParaRPr lang="tr-TR" sz="2400" b="1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endParaRPr lang="tr-TR" sz="2400" b="1" u="sng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endParaRPr lang="tr-TR" sz="2400" b="1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Metin Yer Tutucusu 3">
            <a:extLst>
              <a:ext uri="{FF2B5EF4-FFF2-40B4-BE49-F238E27FC236}">
                <a16:creationId xmlns:a16="http://schemas.microsoft.com/office/drawing/2014/main" id="{2F5AB8A9-A835-444B-868D-EBCB8F77CAE0}"/>
              </a:ext>
            </a:extLst>
          </p:cNvPr>
          <p:cNvSpPr txBox="1">
            <a:spLocks/>
          </p:cNvSpPr>
          <p:nvPr/>
        </p:nvSpPr>
        <p:spPr>
          <a:xfrm>
            <a:off x="0" y="724868"/>
            <a:ext cx="12192000" cy="498172"/>
          </a:xfrm>
          <a:prstGeom prst="rect">
            <a:avLst/>
          </a:prstGeom>
          <a:solidFill>
            <a:srgbClr val="A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600" dirty="0"/>
          </a:p>
        </p:txBody>
      </p:sp>
      <p:sp>
        <p:nvSpPr>
          <p:cNvPr id="16" name="Başlık 1">
            <a:extLst>
              <a:ext uri="{FF2B5EF4-FFF2-40B4-BE49-F238E27FC236}">
                <a16:creationId xmlns:a16="http://schemas.microsoft.com/office/drawing/2014/main" id="{B0E31B77-7127-436A-BDA3-288B9D641CA7}"/>
              </a:ext>
            </a:extLst>
          </p:cNvPr>
          <p:cNvSpPr txBox="1">
            <a:spLocks/>
          </p:cNvSpPr>
          <p:nvPr/>
        </p:nvSpPr>
        <p:spPr>
          <a:xfrm>
            <a:off x="360016" y="209207"/>
            <a:ext cx="11831982" cy="781958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>
                <a:sym typeface="Montserrat Regular"/>
              </a:rPr>
              <a:t>Sunum Planı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302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316F265B-826F-42A3-BDCF-F2254C7A0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41" y="1057896"/>
            <a:ext cx="5193485" cy="5193485"/>
          </a:xfrm>
          <a:prstGeom prst="rect">
            <a:avLst/>
          </a:prstGeom>
        </p:spPr>
      </p:pic>
      <p:sp>
        <p:nvSpPr>
          <p:cNvPr id="5" name="Freeform: Shape 8">
            <a:extLst>
              <a:ext uri="{FF2B5EF4-FFF2-40B4-BE49-F238E27FC236}">
                <a16:creationId xmlns:a16="http://schemas.microsoft.com/office/drawing/2014/main" id="{F1B03BA3-10B4-4BC1-A94B-46A04E3C8F9E}"/>
              </a:ext>
            </a:extLst>
          </p:cNvPr>
          <p:cNvSpPr/>
          <p:nvPr/>
        </p:nvSpPr>
        <p:spPr>
          <a:xfrm>
            <a:off x="6305443" y="3010467"/>
            <a:ext cx="304485" cy="308792"/>
          </a:xfrm>
          <a:custGeom>
            <a:avLst/>
            <a:gdLst/>
            <a:ahLst/>
            <a:cxnLst/>
            <a:rect l="l" t="t" r="r" b="b"/>
            <a:pathLst>
              <a:path w="959899" h="755005">
                <a:moveTo>
                  <a:pt x="891601" y="0"/>
                </a:moveTo>
                <a:lnTo>
                  <a:pt x="959899" y="144047"/>
                </a:lnTo>
                <a:cubicBezTo>
                  <a:pt x="890359" y="167227"/>
                  <a:pt x="840481" y="199513"/>
                  <a:pt x="810264" y="240906"/>
                </a:cubicBezTo>
                <a:cubicBezTo>
                  <a:pt x="780048" y="282299"/>
                  <a:pt x="764111" y="337351"/>
                  <a:pt x="762456" y="406063"/>
                </a:cubicBezTo>
                <a:lnTo>
                  <a:pt x="931338" y="406063"/>
                </a:lnTo>
                <a:lnTo>
                  <a:pt x="931338" y="755005"/>
                </a:lnTo>
                <a:lnTo>
                  <a:pt x="582397" y="755005"/>
                </a:lnTo>
                <a:lnTo>
                  <a:pt x="582397" y="505406"/>
                </a:lnTo>
                <a:cubicBezTo>
                  <a:pt x="582397" y="403580"/>
                  <a:pt x="591296" y="323692"/>
                  <a:pt x="609095" y="265742"/>
                </a:cubicBezTo>
                <a:cubicBezTo>
                  <a:pt x="626894" y="207792"/>
                  <a:pt x="660008" y="155637"/>
                  <a:pt x="708438" y="109277"/>
                </a:cubicBezTo>
                <a:cubicBezTo>
                  <a:pt x="756868" y="62917"/>
                  <a:pt x="817922" y="26491"/>
                  <a:pt x="891601" y="0"/>
                </a:cubicBezTo>
                <a:close/>
                <a:moveTo>
                  <a:pt x="309204" y="0"/>
                </a:moveTo>
                <a:lnTo>
                  <a:pt x="377502" y="144047"/>
                </a:lnTo>
                <a:cubicBezTo>
                  <a:pt x="307962" y="167227"/>
                  <a:pt x="258084" y="199513"/>
                  <a:pt x="227867" y="240906"/>
                </a:cubicBezTo>
                <a:cubicBezTo>
                  <a:pt x="197650" y="282299"/>
                  <a:pt x="181714" y="337351"/>
                  <a:pt x="180059" y="406063"/>
                </a:cubicBezTo>
                <a:lnTo>
                  <a:pt x="348941" y="406063"/>
                </a:lnTo>
                <a:lnTo>
                  <a:pt x="348941" y="755005"/>
                </a:lnTo>
                <a:lnTo>
                  <a:pt x="0" y="755005"/>
                </a:lnTo>
                <a:lnTo>
                  <a:pt x="0" y="505406"/>
                </a:lnTo>
                <a:cubicBezTo>
                  <a:pt x="0" y="404408"/>
                  <a:pt x="8899" y="324726"/>
                  <a:pt x="26698" y="266363"/>
                </a:cubicBezTo>
                <a:cubicBezTo>
                  <a:pt x="44497" y="207999"/>
                  <a:pt x="77404" y="155637"/>
                  <a:pt x="125420" y="109277"/>
                </a:cubicBezTo>
                <a:cubicBezTo>
                  <a:pt x="173436" y="62917"/>
                  <a:pt x="234697" y="26491"/>
                  <a:pt x="30920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2023819E-8A5F-4BF2-81D4-C305446F1698}"/>
              </a:ext>
            </a:extLst>
          </p:cNvPr>
          <p:cNvSpPr txBox="1"/>
          <p:nvPr/>
        </p:nvSpPr>
        <p:spPr>
          <a:xfrm>
            <a:off x="6775075" y="3164863"/>
            <a:ext cx="4522712" cy="25853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36000" tIns="0" rIns="36000" bIns="0" rtlCol="0" anchor="ctr">
            <a:spAutoFit/>
          </a:bodyPr>
          <a:lstStyle>
            <a:defPPr>
              <a:defRPr lang="tr-TR"/>
            </a:defPPr>
            <a:lvl1pPr>
              <a:defRPr sz="3600">
                <a:solidFill>
                  <a:srgbClr val="FD2906"/>
                </a:solidFill>
              </a:defRPr>
            </a:lvl1pPr>
          </a:lstStyle>
          <a:p>
            <a:r>
              <a:rPr lang="tr-TR" altLang="ko-KR" sz="2800" dirty="0"/>
              <a:t>TAREKS kapsamı denetimler:</a:t>
            </a:r>
          </a:p>
          <a:p>
            <a:r>
              <a:rPr lang="tr-TR" altLang="ko-KR" sz="2800" dirty="0">
                <a:solidFill>
                  <a:schemeClr val="tx1"/>
                </a:solidFill>
              </a:rPr>
              <a:t>1) </a:t>
            </a:r>
            <a:r>
              <a:rPr lang="tr-TR" sz="2800" dirty="0">
                <a:solidFill>
                  <a:schemeClr val="tx1"/>
                </a:solidFill>
              </a:rPr>
              <a:t>sanayi ürünlerinin ithalatta ürün güvenliği denetimleri</a:t>
            </a:r>
          </a:p>
          <a:p>
            <a:r>
              <a:rPr lang="tr-TR" altLang="ko-KR" sz="2800" dirty="0">
                <a:solidFill>
                  <a:schemeClr val="tx1"/>
                </a:solidFill>
              </a:rPr>
              <a:t>2)</a:t>
            </a:r>
            <a:r>
              <a:rPr lang="tr-TR" sz="2800" dirty="0">
                <a:solidFill>
                  <a:schemeClr val="tx1"/>
                </a:solidFill>
              </a:rPr>
              <a:t> tarım ürünlerinin ihracat ve ithalatta ticari kalite denetimleri</a:t>
            </a:r>
            <a:endParaRPr lang="en-US" altLang="ko-KR" sz="2800" dirty="0">
              <a:solidFill>
                <a:schemeClr val="tx1"/>
              </a:solidFill>
            </a:endParaRPr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94B9B77B-1A70-4644-A230-D15AA1E0FD03}"/>
              </a:ext>
            </a:extLst>
          </p:cNvPr>
          <p:cNvSpPr/>
          <p:nvPr/>
        </p:nvSpPr>
        <p:spPr>
          <a:xfrm rot="10800000">
            <a:off x="11424355" y="5750186"/>
            <a:ext cx="410981" cy="310444"/>
          </a:xfrm>
          <a:custGeom>
            <a:avLst/>
            <a:gdLst/>
            <a:ahLst/>
            <a:cxnLst/>
            <a:rect l="l" t="t" r="r" b="b"/>
            <a:pathLst>
              <a:path w="959899" h="755005">
                <a:moveTo>
                  <a:pt x="891601" y="0"/>
                </a:moveTo>
                <a:lnTo>
                  <a:pt x="959899" y="144047"/>
                </a:lnTo>
                <a:cubicBezTo>
                  <a:pt x="890359" y="167227"/>
                  <a:pt x="840481" y="199513"/>
                  <a:pt x="810264" y="240906"/>
                </a:cubicBezTo>
                <a:cubicBezTo>
                  <a:pt x="780048" y="282299"/>
                  <a:pt x="764111" y="337351"/>
                  <a:pt x="762456" y="406063"/>
                </a:cubicBezTo>
                <a:lnTo>
                  <a:pt x="931338" y="406063"/>
                </a:lnTo>
                <a:lnTo>
                  <a:pt x="931338" y="755005"/>
                </a:lnTo>
                <a:lnTo>
                  <a:pt x="582397" y="755005"/>
                </a:lnTo>
                <a:lnTo>
                  <a:pt x="582397" y="505406"/>
                </a:lnTo>
                <a:cubicBezTo>
                  <a:pt x="582397" y="403580"/>
                  <a:pt x="591296" y="323692"/>
                  <a:pt x="609095" y="265742"/>
                </a:cubicBezTo>
                <a:cubicBezTo>
                  <a:pt x="626894" y="207792"/>
                  <a:pt x="660008" y="155637"/>
                  <a:pt x="708438" y="109277"/>
                </a:cubicBezTo>
                <a:cubicBezTo>
                  <a:pt x="756868" y="62917"/>
                  <a:pt x="817922" y="26491"/>
                  <a:pt x="891601" y="0"/>
                </a:cubicBezTo>
                <a:close/>
                <a:moveTo>
                  <a:pt x="309204" y="0"/>
                </a:moveTo>
                <a:lnTo>
                  <a:pt x="377502" y="144047"/>
                </a:lnTo>
                <a:cubicBezTo>
                  <a:pt x="307962" y="167227"/>
                  <a:pt x="258084" y="199513"/>
                  <a:pt x="227867" y="240906"/>
                </a:cubicBezTo>
                <a:cubicBezTo>
                  <a:pt x="197650" y="282299"/>
                  <a:pt x="181714" y="337351"/>
                  <a:pt x="180059" y="406063"/>
                </a:cubicBezTo>
                <a:lnTo>
                  <a:pt x="348941" y="406063"/>
                </a:lnTo>
                <a:lnTo>
                  <a:pt x="348941" y="755005"/>
                </a:lnTo>
                <a:lnTo>
                  <a:pt x="0" y="755005"/>
                </a:lnTo>
                <a:lnTo>
                  <a:pt x="0" y="505406"/>
                </a:lnTo>
                <a:cubicBezTo>
                  <a:pt x="0" y="404408"/>
                  <a:pt x="8899" y="324726"/>
                  <a:pt x="26698" y="266363"/>
                </a:cubicBezTo>
                <a:cubicBezTo>
                  <a:pt x="44497" y="207999"/>
                  <a:pt x="77404" y="155637"/>
                  <a:pt x="125420" y="109277"/>
                </a:cubicBezTo>
                <a:cubicBezTo>
                  <a:pt x="173436" y="62917"/>
                  <a:pt x="234697" y="26491"/>
                  <a:pt x="30920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F35D5E25-8802-413B-9FB3-15631582680D}"/>
              </a:ext>
            </a:extLst>
          </p:cNvPr>
          <p:cNvSpPr txBox="1"/>
          <p:nvPr/>
        </p:nvSpPr>
        <p:spPr>
          <a:xfrm>
            <a:off x="6775075" y="1369761"/>
            <a:ext cx="4487286" cy="172354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36000" tIns="0" rIns="36000" bIns="0" rtlCol="0" anchor="ctr">
            <a:spAutoFit/>
          </a:bodyPr>
          <a:lstStyle/>
          <a:p>
            <a:r>
              <a:rPr lang="tr-TR" altLang="ko-KR" sz="2800" dirty="0">
                <a:solidFill>
                  <a:srgbClr val="FD2906"/>
                </a:solidFill>
              </a:rPr>
              <a:t>TAREKS</a:t>
            </a:r>
            <a:r>
              <a:rPr lang="tr-TR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ürüne ilişkin riski ölçerek kabul veya denetime yönlendirme kararını veren bir sistemdir.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Metin Yer Tutucusu 3">
            <a:extLst>
              <a:ext uri="{FF2B5EF4-FFF2-40B4-BE49-F238E27FC236}">
                <a16:creationId xmlns:a16="http://schemas.microsoft.com/office/drawing/2014/main" id="{46AAB5D4-2F6E-4982-8B57-97644610274C}"/>
              </a:ext>
            </a:extLst>
          </p:cNvPr>
          <p:cNvSpPr txBox="1">
            <a:spLocks/>
          </p:cNvSpPr>
          <p:nvPr/>
        </p:nvSpPr>
        <p:spPr>
          <a:xfrm>
            <a:off x="0" y="724868"/>
            <a:ext cx="12192000" cy="498172"/>
          </a:xfrm>
          <a:prstGeom prst="rect">
            <a:avLst/>
          </a:prstGeom>
          <a:solidFill>
            <a:srgbClr val="A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600" dirty="0"/>
          </a:p>
        </p:txBody>
      </p:sp>
      <p:sp>
        <p:nvSpPr>
          <p:cNvPr id="11" name="Başlık 1">
            <a:extLst>
              <a:ext uri="{FF2B5EF4-FFF2-40B4-BE49-F238E27FC236}">
                <a16:creationId xmlns:a16="http://schemas.microsoft.com/office/drawing/2014/main" id="{63080968-6158-4676-AB7D-CD14B17A396A}"/>
              </a:ext>
            </a:extLst>
          </p:cNvPr>
          <p:cNvSpPr txBox="1">
            <a:spLocks/>
          </p:cNvSpPr>
          <p:nvPr/>
        </p:nvSpPr>
        <p:spPr>
          <a:xfrm>
            <a:off x="360016" y="209207"/>
            <a:ext cx="11831982" cy="781958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>
                <a:sym typeface="Montserrat Regular"/>
              </a:rPr>
              <a:t>1)Sistemin Kısa Tarihçesi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3427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0">
            <a:extLst>
              <a:ext uri="{FF2B5EF4-FFF2-40B4-BE49-F238E27FC236}">
                <a16:creationId xmlns:a16="http://schemas.microsoft.com/office/drawing/2014/main" id="{F8BE3431-35F7-4DEA-BDAC-56F81BFCD6D1}"/>
              </a:ext>
            </a:extLst>
          </p:cNvPr>
          <p:cNvSpPr txBox="1"/>
          <p:nvPr/>
        </p:nvSpPr>
        <p:spPr>
          <a:xfrm>
            <a:off x="1693561" y="2490281"/>
            <a:ext cx="269019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</a:rPr>
              <a:t>TAREKS’İN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tr-TR" sz="3200" b="1" dirty="0">
                <a:solidFill>
                  <a:srgbClr val="0C2340"/>
                </a:solidFill>
              </a:rPr>
              <a:t>TEMEL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rgbClr val="0C2340"/>
              </a:solidFill>
              <a:effectLst/>
              <a:uLnTx/>
              <a:uFillTx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</a:rPr>
              <a:t>ÖZELLİKLERİ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B24D081-6298-4D4A-99DA-039F8AC7AF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3800450"/>
              </p:ext>
            </p:extLst>
          </p:nvPr>
        </p:nvGraphicFramePr>
        <p:xfrm>
          <a:off x="3713870" y="1275687"/>
          <a:ext cx="8590671" cy="5163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Metin Yer Tutucusu 3">
            <a:extLst>
              <a:ext uri="{FF2B5EF4-FFF2-40B4-BE49-F238E27FC236}">
                <a16:creationId xmlns:a16="http://schemas.microsoft.com/office/drawing/2014/main" id="{CE764A5A-737C-4590-93C9-8F0170C08DA9}"/>
              </a:ext>
            </a:extLst>
          </p:cNvPr>
          <p:cNvSpPr txBox="1">
            <a:spLocks/>
          </p:cNvSpPr>
          <p:nvPr/>
        </p:nvSpPr>
        <p:spPr>
          <a:xfrm>
            <a:off x="-1" y="725717"/>
            <a:ext cx="12192000" cy="498172"/>
          </a:xfrm>
          <a:prstGeom prst="rect">
            <a:avLst/>
          </a:prstGeom>
          <a:solidFill>
            <a:srgbClr val="A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600" dirty="0"/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9D903755-0E4A-4977-9B22-2DD92D288612}"/>
              </a:ext>
            </a:extLst>
          </p:cNvPr>
          <p:cNvSpPr txBox="1">
            <a:spLocks/>
          </p:cNvSpPr>
          <p:nvPr/>
        </p:nvSpPr>
        <p:spPr>
          <a:xfrm>
            <a:off x="360016" y="209207"/>
            <a:ext cx="11831982" cy="781958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>
                <a:sym typeface="Montserrat Regular"/>
              </a:rPr>
              <a:t>1)Sistemin Kısa Tarihçesi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05428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0">
            <a:extLst>
              <a:ext uri="{FF2B5EF4-FFF2-40B4-BE49-F238E27FC236}">
                <a16:creationId xmlns:a16="http://schemas.microsoft.com/office/drawing/2014/main" id="{F8BE3431-35F7-4DEA-BDAC-56F81BFCD6D1}"/>
              </a:ext>
            </a:extLst>
          </p:cNvPr>
          <p:cNvSpPr txBox="1"/>
          <p:nvPr/>
        </p:nvSpPr>
        <p:spPr>
          <a:xfrm>
            <a:off x="360016" y="2177562"/>
            <a:ext cx="59159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tr-TR" sz="2800" b="1" dirty="0"/>
              <a:t>2013 Avrupa Kamu Sektörü Ödülü (EPSA) yarışmasında "en iyi uygulama" ödülü</a:t>
            </a:r>
          </a:p>
          <a:p>
            <a:pPr lvl="0" algn="just">
              <a:spcAft>
                <a:spcPts val="1200"/>
              </a:spcAft>
              <a:defRPr/>
            </a:pPr>
            <a:endParaRPr lang="tr-TR" sz="2800" b="1" dirty="0"/>
          </a:p>
          <a:p>
            <a:pPr marL="285750" lvl="0" indent="-285750" algn="just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tr-TR" sz="2800" b="1" dirty="0"/>
              <a:t>2013 e-TR yarışmasında "Kamudan İş Dünyasına e-Hizmetler" dalında </a:t>
            </a:r>
            <a:r>
              <a:rPr lang="tr-TR" sz="2800" b="1" dirty="0" err="1"/>
              <a:t>eTR</a:t>
            </a:r>
            <a:r>
              <a:rPr lang="tr-TR" sz="2800" b="1" dirty="0"/>
              <a:t> ödülü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srgbClr val="0C2340"/>
              </a:solidFill>
              <a:effectLst/>
              <a:uLnTx/>
              <a:uFillTx/>
            </a:endParaRPr>
          </a:p>
        </p:txBody>
      </p:sp>
      <p:sp>
        <p:nvSpPr>
          <p:cNvPr id="6" name="Metin Yer Tutucusu 3">
            <a:extLst>
              <a:ext uri="{FF2B5EF4-FFF2-40B4-BE49-F238E27FC236}">
                <a16:creationId xmlns:a16="http://schemas.microsoft.com/office/drawing/2014/main" id="{CE764A5A-737C-4590-93C9-8F0170C08DA9}"/>
              </a:ext>
            </a:extLst>
          </p:cNvPr>
          <p:cNvSpPr txBox="1">
            <a:spLocks/>
          </p:cNvSpPr>
          <p:nvPr/>
        </p:nvSpPr>
        <p:spPr>
          <a:xfrm>
            <a:off x="-1" y="725717"/>
            <a:ext cx="12192000" cy="498172"/>
          </a:xfrm>
          <a:prstGeom prst="rect">
            <a:avLst/>
          </a:prstGeom>
          <a:solidFill>
            <a:srgbClr val="A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600" dirty="0"/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9D903755-0E4A-4977-9B22-2DD92D288612}"/>
              </a:ext>
            </a:extLst>
          </p:cNvPr>
          <p:cNvSpPr txBox="1">
            <a:spLocks/>
          </p:cNvSpPr>
          <p:nvPr/>
        </p:nvSpPr>
        <p:spPr>
          <a:xfrm>
            <a:off x="360016" y="209207"/>
            <a:ext cx="11831982" cy="781958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>
                <a:sym typeface="Montserrat Regular"/>
              </a:rPr>
              <a:t>1)Sistemin Kısa Tarihçesi</a:t>
            </a:r>
            <a:endParaRPr lang="tr-TR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1C94BC4-15B2-41C0-92A3-08E11A2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660" y="1685140"/>
            <a:ext cx="4401164" cy="440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4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0">
            <a:extLst>
              <a:ext uri="{FF2B5EF4-FFF2-40B4-BE49-F238E27FC236}">
                <a16:creationId xmlns:a16="http://schemas.microsoft.com/office/drawing/2014/main" id="{F8BE3431-35F7-4DEA-BDAC-56F81BFCD6D1}"/>
              </a:ext>
            </a:extLst>
          </p:cNvPr>
          <p:cNvSpPr txBox="1"/>
          <p:nvPr/>
        </p:nvSpPr>
        <p:spPr>
          <a:xfrm>
            <a:off x="4840830" y="1413025"/>
            <a:ext cx="6763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200"/>
              </a:spcAft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</a:rPr>
              <a:t>Yıllık Başvuru </a:t>
            </a:r>
            <a:r>
              <a:rPr lang="tr-TR" sz="2400" b="1" dirty="0">
                <a:solidFill>
                  <a:srgbClr val="0C2340"/>
                </a:solidFill>
              </a:rPr>
              <a:t>S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</a:rPr>
              <a:t>ayıları (Kalem Bazlı)</a:t>
            </a:r>
          </a:p>
        </p:txBody>
      </p:sp>
      <p:sp>
        <p:nvSpPr>
          <p:cNvPr id="6" name="Metin Yer Tutucusu 3">
            <a:extLst>
              <a:ext uri="{FF2B5EF4-FFF2-40B4-BE49-F238E27FC236}">
                <a16:creationId xmlns:a16="http://schemas.microsoft.com/office/drawing/2014/main" id="{CE764A5A-737C-4590-93C9-8F0170C08DA9}"/>
              </a:ext>
            </a:extLst>
          </p:cNvPr>
          <p:cNvSpPr txBox="1">
            <a:spLocks/>
          </p:cNvSpPr>
          <p:nvPr/>
        </p:nvSpPr>
        <p:spPr>
          <a:xfrm>
            <a:off x="-1" y="725717"/>
            <a:ext cx="12192000" cy="498172"/>
          </a:xfrm>
          <a:prstGeom prst="rect">
            <a:avLst/>
          </a:prstGeom>
          <a:solidFill>
            <a:srgbClr val="A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600" dirty="0"/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9D903755-0E4A-4977-9B22-2DD92D288612}"/>
              </a:ext>
            </a:extLst>
          </p:cNvPr>
          <p:cNvSpPr txBox="1">
            <a:spLocks/>
          </p:cNvSpPr>
          <p:nvPr/>
        </p:nvSpPr>
        <p:spPr>
          <a:xfrm>
            <a:off x="360016" y="209207"/>
            <a:ext cx="11831982" cy="781958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>
                <a:sym typeface="Montserrat Regular"/>
              </a:rPr>
              <a:t>2)Sayılarla TAREKS</a:t>
            </a:r>
            <a:endParaRPr lang="tr-TR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475871B0-D9DF-448A-BD7B-9433B418F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142" y="1936245"/>
            <a:ext cx="6926491" cy="40529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</p:pic>
      <p:sp>
        <p:nvSpPr>
          <p:cNvPr id="9" name="TextBox 20">
            <a:extLst>
              <a:ext uri="{FF2B5EF4-FFF2-40B4-BE49-F238E27FC236}">
                <a16:creationId xmlns:a16="http://schemas.microsoft.com/office/drawing/2014/main" id="{A5ED3178-3EEA-4302-9BEC-F6E6BD436E9D}"/>
              </a:ext>
            </a:extLst>
          </p:cNvPr>
          <p:cNvSpPr txBox="1"/>
          <p:nvPr/>
        </p:nvSpPr>
        <p:spPr>
          <a:xfrm>
            <a:off x="628287" y="2875002"/>
            <a:ext cx="35868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200"/>
              </a:spcAft>
              <a:defRPr/>
            </a:pPr>
            <a:r>
              <a:rPr lang="tr-TR" sz="2800" b="1" dirty="0">
                <a:solidFill>
                  <a:srgbClr val="0C2340"/>
                </a:solidFill>
              </a:rPr>
              <a:t>121.875 firma</a:t>
            </a:r>
          </a:p>
          <a:p>
            <a:pPr lvl="0" algn="ctr">
              <a:spcAft>
                <a:spcPts val="1200"/>
              </a:spcAft>
              <a:defRPr/>
            </a:pPr>
            <a:r>
              <a:rPr lang="tr-TR" sz="2800" b="1" dirty="0">
                <a:solidFill>
                  <a:srgbClr val="0C2340"/>
                </a:solidFill>
              </a:rPr>
              <a:t>15.384 kullanıcı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srgbClr val="0C234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77905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5F306F-FB02-4028-B422-B0A60414E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18" y="59503"/>
            <a:ext cx="11831982" cy="781958"/>
          </a:xfrm>
        </p:spPr>
        <p:txBody>
          <a:bodyPr/>
          <a:lstStyle/>
          <a:p>
            <a:r>
              <a:rPr lang="tr-TR" dirty="0"/>
              <a:t> </a:t>
            </a:r>
          </a:p>
        </p:txBody>
      </p:sp>
      <p:sp>
        <p:nvSpPr>
          <p:cNvPr id="6" name="Metin Yer Tutucusu 5">
            <a:extLst>
              <a:ext uri="{FF2B5EF4-FFF2-40B4-BE49-F238E27FC236}">
                <a16:creationId xmlns:a16="http://schemas.microsoft.com/office/drawing/2014/main" id="{D1E0C037-ED41-4A48-89F7-5F6F52F9AA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6" name="Metin Yer Tutucusu 3">
            <a:extLst>
              <a:ext uri="{FF2B5EF4-FFF2-40B4-BE49-F238E27FC236}">
                <a16:creationId xmlns:a16="http://schemas.microsoft.com/office/drawing/2014/main" id="{DC21EC69-FA38-4DFD-8B67-F9562D679FD0}"/>
              </a:ext>
            </a:extLst>
          </p:cNvPr>
          <p:cNvSpPr txBox="1">
            <a:spLocks/>
          </p:cNvSpPr>
          <p:nvPr/>
        </p:nvSpPr>
        <p:spPr>
          <a:xfrm>
            <a:off x="0" y="724868"/>
            <a:ext cx="12192000" cy="498172"/>
          </a:xfrm>
          <a:prstGeom prst="rect">
            <a:avLst/>
          </a:prstGeom>
          <a:solidFill>
            <a:srgbClr val="A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600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7BB46E73-2C85-41F5-8820-8C0EAAF901C3}"/>
              </a:ext>
            </a:extLst>
          </p:cNvPr>
          <p:cNvSpPr txBox="1"/>
          <p:nvPr/>
        </p:nvSpPr>
        <p:spPr>
          <a:xfrm>
            <a:off x="1217112" y="2921168"/>
            <a:ext cx="9757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>
                <a:solidFill>
                  <a:srgbClr val="002060"/>
                </a:solidFill>
              </a:rPr>
              <a:t>TAREKS YENİLEME PROJESİ</a:t>
            </a:r>
          </a:p>
        </p:txBody>
      </p:sp>
    </p:spTree>
    <p:extLst>
      <p:ext uri="{BB962C8B-B14F-4D97-AF65-F5344CB8AC3E}">
        <p14:creationId xmlns:p14="http://schemas.microsoft.com/office/powerpoint/2010/main" val="3569509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Yer Tutucusu 3">
            <a:extLst>
              <a:ext uri="{FF2B5EF4-FFF2-40B4-BE49-F238E27FC236}">
                <a16:creationId xmlns:a16="http://schemas.microsoft.com/office/drawing/2014/main" id="{CE764A5A-737C-4590-93C9-8F0170C08DA9}"/>
              </a:ext>
            </a:extLst>
          </p:cNvPr>
          <p:cNvSpPr txBox="1">
            <a:spLocks/>
          </p:cNvSpPr>
          <p:nvPr/>
        </p:nvSpPr>
        <p:spPr>
          <a:xfrm>
            <a:off x="-1" y="725717"/>
            <a:ext cx="12192000" cy="498172"/>
          </a:xfrm>
          <a:prstGeom prst="rect">
            <a:avLst/>
          </a:prstGeom>
          <a:solidFill>
            <a:srgbClr val="A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600" dirty="0"/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9D903755-0E4A-4977-9B22-2DD92D288612}"/>
              </a:ext>
            </a:extLst>
          </p:cNvPr>
          <p:cNvSpPr txBox="1">
            <a:spLocks/>
          </p:cNvSpPr>
          <p:nvPr/>
        </p:nvSpPr>
        <p:spPr>
          <a:xfrm>
            <a:off x="360016" y="209207"/>
            <a:ext cx="11831982" cy="781958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28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>
                <a:sym typeface="Montserrat Regular"/>
              </a:rPr>
              <a:t>3)TAREKS Yenileme Projesi</a:t>
            </a:r>
            <a:endParaRPr lang="tr-TR" dirty="0"/>
          </a:p>
        </p:txBody>
      </p:sp>
      <p:sp>
        <p:nvSpPr>
          <p:cNvPr id="10" name="Aynı Kenardaki Köşeleri Yuvarlatılmış Dikdörtgen 7">
            <a:extLst>
              <a:ext uri="{FF2B5EF4-FFF2-40B4-BE49-F238E27FC236}">
                <a16:creationId xmlns:a16="http://schemas.microsoft.com/office/drawing/2014/main" id="{28B26119-EF22-4CF3-8ADB-F545617556DD}"/>
              </a:ext>
            </a:extLst>
          </p:cNvPr>
          <p:cNvSpPr/>
          <p:nvPr/>
        </p:nvSpPr>
        <p:spPr>
          <a:xfrm rot="5400000">
            <a:off x="5786437" y="371477"/>
            <a:ext cx="4414835" cy="6443664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D2D2E069-52F1-4383-BF13-45268831F9BF}"/>
              </a:ext>
            </a:extLst>
          </p:cNvPr>
          <p:cNvSpPr txBox="1"/>
          <p:nvPr/>
        </p:nvSpPr>
        <p:spPr>
          <a:xfrm>
            <a:off x="6015037" y="1973363"/>
            <a:ext cx="5200650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r-TR" sz="2400" b="1" dirty="0">
                <a:solidFill>
                  <a:srgbClr val="002060"/>
                </a:solidFill>
                <a:latin typeface="Myriad Pro" panose="020B0503030403020204" pitchFamily="34" charset="0"/>
              </a:rPr>
              <a:t>Risk analizi yapısının etkinleştirilmesi</a:t>
            </a:r>
          </a:p>
          <a:p>
            <a:pPr marL="457200" indent="-457200" algn="just">
              <a:buFont typeface="+mj-lt"/>
              <a:buAutoNum type="arabicPeriod"/>
            </a:pPr>
            <a:endParaRPr lang="tr-TR" sz="2400" b="1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tr-TR" sz="2400" b="1" dirty="0">
                <a:solidFill>
                  <a:srgbClr val="002060"/>
                </a:solidFill>
                <a:latin typeface="Myriad Pro" panose="020B0503030403020204" pitchFamily="34" charset="0"/>
              </a:rPr>
              <a:t>Veri yönetiminin iyileştirilmesi</a:t>
            </a:r>
          </a:p>
          <a:p>
            <a:pPr marL="457200" indent="-457200" algn="just">
              <a:buFont typeface="+mj-lt"/>
              <a:buAutoNum type="arabicPeriod"/>
            </a:pPr>
            <a:endParaRPr lang="tr-TR" sz="2400" b="1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tr-TR" sz="2400" b="1" dirty="0">
                <a:solidFill>
                  <a:srgbClr val="002060"/>
                </a:solidFill>
                <a:latin typeface="Myriad Pro" panose="020B0503030403020204" pitchFamily="34" charset="0"/>
              </a:rPr>
              <a:t>Raporlama yapısının kurulması</a:t>
            </a:r>
          </a:p>
          <a:p>
            <a:pPr marL="457200" indent="-457200" algn="just">
              <a:buFont typeface="+mj-lt"/>
              <a:buAutoNum type="arabicPeriod"/>
            </a:pPr>
            <a:endParaRPr lang="tr-TR" sz="2400" b="1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2400" b="1" dirty="0">
                <a:solidFill>
                  <a:srgbClr val="002060"/>
                </a:solidFill>
                <a:latin typeface="Myriad Pro" panose="020B0503030403020204" pitchFamily="34" charset="0"/>
              </a:rPr>
              <a:t>Kullanıcı dostu </a:t>
            </a:r>
            <a:r>
              <a:rPr lang="tr-TR" sz="24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arayüz</a:t>
            </a:r>
            <a:endParaRPr lang="tr-TR" sz="1600" b="1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grpSp>
        <p:nvGrpSpPr>
          <p:cNvPr id="12" name="Grup 11">
            <a:extLst>
              <a:ext uri="{FF2B5EF4-FFF2-40B4-BE49-F238E27FC236}">
                <a16:creationId xmlns:a16="http://schemas.microsoft.com/office/drawing/2014/main" id="{9676C8A3-D305-423E-BEE8-92E6B60D010D}"/>
              </a:ext>
            </a:extLst>
          </p:cNvPr>
          <p:cNvGrpSpPr/>
          <p:nvPr/>
        </p:nvGrpSpPr>
        <p:grpSpPr>
          <a:xfrm>
            <a:off x="976313" y="2463230"/>
            <a:ext cx="2658376" cy="2260157"/>
            <a:chOff x="6806640" y="801735"/>
            <a:chExt cx="3800517" cy="3120884"/>
          </a:xfrm>
        </p:grpSpPr>
        <p:sp>
          <p:nvSpPr>
            <p:cNvPr id="13" name="Aynı Kenardaki Köşeleri Yuvarlatılmış Dikdörtgen 7">
              <a:extLst>
                <a:ext uri="{FF2B5EF4-FFF2-40B4-BE49-F238E27FC236}">
                  <a16:creationId xmlns:a16="http://schemas.microsoft.com/office/drawing/2014/main" id="{6C05EA35-BD5E-4DE6-AB9B-5E4A0B1E322A}"/>
                </a:ext>
              </a:extLst>
            </p:cNvPr>
            <p:cNvSpPr/>
            <p:nvPr/>
          </p:nvSpPr>
          <p:spPr>
            <a:xfrm rot="5400000">
              <a:off x="7146457" y="461918"/>
              <a:ext cx="3120884" cy="38005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350" dirty="0"/>
            </a:p>
          </p:txBody>
        </p:sp>
        <p:sp>
          <p:nvSpPr>
            <p:cNvPr id="14" name="Metin kutusu 13">
              <a:extLst>
                <a:ext uri="{FF2B5EF4-FFF2-40B4-BE49-F238E27FC236}">
                  <a16:creationId xmlns:a16="http://schemas.microsoft.com/office/drawing/2014/main" id="{02E441CB-D921-478E-B00A-C77476A687FD}"/>
                </a:ext>
              </a:extLst>
            </p:cNvPr>
            <p:cNvSpPr txBox="1"/>
            <p:nvPr/>
          </p:nvSpPr>
          <p:spPr>
            <a:xfrm>
              <a:off x="7205589" y="1873443"/>
              <a:ext cx="3002617" cy="9774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>
                  <a:solidFill>
                    <a:schemeClr val="bg1"/>
                  </a:solidFill>
                  <a:latin typeface="Myriad Pro" panose="020B0503030403020204" pitchFamily="34" charset="0"/>
                </a:rPr>
                <a:t>DÖNÜŞÜMÜN GEREKÇESİ</a:t>
              </a:r>
            </a:p>
          </p:txBody>
        </p:sp>
      </p:grpSp>
      <p:sp>
        <p:nvSpPr>
          <p:cNvPr id="18" name="Ok: Sağ 24">
            <a:extLst>
              <a:ext uri="{FF2B5EF4-FFF2-40B4-BE49-F238E27FC236}">
                <a16:creationId xmlns:a16="http://schemas.microsoft.com/office/drawing/2014/main" id="{C85542D8-E48B-4842-AD9B-AD856965A554}"/>
              </a:ext>
            </a:extLst>
          </p:cNvPr>
          <p:cNvSpPr/>
          <p:nvPr/>
        </p:nvSpPr>
        <p:spPr>
          <a:xfrm>
            <a:off x="3851560" y="3381982"/>
            <a:ext cx="722716" cy="422652"/>
          </a:xfrm>
          <a:prstGeom prst="rightArrow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tr-TR" kern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438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" name="Düz Bağlayıcı 120">
            <a:extLst>
              <a:ext uri="{FF2B5EF4-FFF2-40B4-BE49-F238E27FC236}">
                <a16:creationId xmlns:a16="http://schemas.microsoft.com/office/drawing/2014/main" id="{FEF522C0-5E9D-9E47-9196-C3A51550AC55}"/>
              </a:ext>
            </a:extLst>
          </p:cNvPr>
          <p:cNvCxnSpPr>
            <a:cxnSpLocks/>
          </p:cNvCxnSpPr>
          <p:nvPr/>
        </p:nvCxnSpPr>
        <p:spPr>
          <a:xfrm>
            <a:off x="9958443" y="3419292"/>
            <a:ext cx="2233557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Düz Bağlayıcı 109">
            <a:extLst>
              <a:ext uri="{FF2B5EF4-FFF2-40B4-BE49-F238E27FC236}">
                <a16:creationId xmlns:a16="http://schemas.microsoft.com/office/drawing/2014/main" id="{4DE64474-7AC3-464D-91FC-07B7F1066F1D}"/>
              </a:ext>
            </a:extLst>
          </p:cNvPr>
          <p:cNvCxnSpPr>
            <a:cxnSpLocks/>
          </p:cNvCxnSpPr>
          <p:nvPr/>
        </p:nvCxnSpPr>
        <p:spPr>
          <a:xfrm>
            <a:off x="7959259" y="3433757"/>
            <a:ext cx="199918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Düz Bağlayıcı 99">
            <a:extLst>
              <a:ext uri="{FF2B5EF4-FFF2-40B4-BE49-F238E27FC236}">
                <a16:creationId xmlns:a16="http://schemas.microsoft.com/office/drawing/2014/main" id="{9E781ACC-BE90-704C-BC62-584F46E90D5B}"/>
              </a:ext>
            </a:extLst>
          </p:cNvPr>
          <p:cNvCxnSpPr>
            <a:cxnSpLocks/>
          </p:cNvCxnSpPr>
          <p:nvPr/>
        </p:nvCxnSpPr>
        <p:spPr>
          <a:xfrm>
            <a:off x="5795192" y="3433757"/>
            <a:ext cx="199918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Düz Bağlayıcı 49">
            <a:extLst>
              <a:ext uri="{FF2B5EF4-FFF2-40B4-BE49-F238E27FC236}">
                <a16:creationId xmlns:a16="http://schemas.microsoft.com/office/drawing/2014/main" id="{75CE6B06-0698-FA4B-A5BB-318F66204B36}"/>
              </a:ext>
            </a:extLst>
          </p:cNvPr>
          <p:cNvCxnSpPr>
            <a:cxnSpLocks/>
            <a:stCxn id="55" idx="2"/>
          </p:cNvCxnSpPr>
          <p:nvPr/>
        </p:nvCxnSpPr>
        <p:spPr>
          <a:xfrm flipH="1">
            <a:off x="3759245" y="1824611"/>
            <a:ext cx="11048" cy="1505574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Düz Bağlayıcı 35">
            <a:extLst>
              <a:ext uri="{FF2B5EF4-FFF2-40B4-BE49-F238E27FC236}">
                <a16:creationId xmlns:a16="http://schemas.microsoft.com/office/drawing/2014/main" id="{1189EC0F-3CA1-7546-A017-4FA7A8FE4CDA}"/>
              </a:ext>
            </a:extLst>
          </p:cNvPr>
          <p:cNvCxnSpPr>
            <a:cxnSpLocks/>
          </p:cNvCxnSpPr>
          <p:nvPr/>
        </p:nvCxnSpPr>
        <p:spPr>
          <a:xfrm>
            <a:off x="1741543" y="3422073"/>
            <a:ext cx="199918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10">
            <a:extLst>
              <a:ext uri="{FF2B5EF4-FFF2-40B4-BE49-F238E27FC236}">
                <a16:creationId xmlns:a16="http://schemas.microsoft.com/office/drawing/2014/main" id="{D88E2FFD-ECD0-C242-9CE9-54E0AEF21709}"/>
              </a:ext>
            </a:extLst>
          </p:cNvPr>
          <p:cNvCxnSpPr/>
          <p:nvPr/>
        </p:nvCxnSpPr>
        <p:spPr>
          <a:xfrm>
            <a:off x="21710" y="3429000"/>
            <a:ext cx="1648047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88EA8E53-D567-7442-A7EE-08FB545EC2E3}"/>
              </a:ext>
            </a:extLst>
          </p:cNvPr>
          <p:cNvSpPr/>
          <p:nvPr/>
        </p:nvSpPr>
        <p:spPr>
          <a:xfrm>
            <a:off x="1669757" y="3331814"/>
            <a:ext cx="205467" cy="20388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Halka 17">
            <a:extLst>
              <a:ext uri="{FF2B5EF4-FFF2-40B4-BE49-F238E27FC236}">
                <a16:creationId xmlns:a16="http://schemas.microsoft.com/office/drawing/2014/main" id="{AFB489CE-0B43-544D-967B-774FF49CCD87}"/>
              </a:ext>
            </a:extLst>
          </p:cNvPr>
          <p:cNvSpPr/>
          <p:nvPr/>
        </p:nvSpPr>
        <p:spPr>
          <a:xfrm>
            <a:off x="1513708" y="3142282"/>
            <a:ext cx="541399" cy="540608"/>
          </a:xfrm>
          <a:prstGeom prst="donut">
            <a:avLst>
              <a:gd name="adj" fmla="val 2645"/>
            </a:avLst>
          </a:prstGeom>
          <a:solidFill>
            <a:srgbClr val="0070C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Halka 18">
            <a:extLst>
              <a:ext uri="{FF2B5EF4-FFF2-40B4-BE49-F238E27FC236}">
                <a16:creationId xmlns:a16="http://schemas.microsoft.com/office/drawing/2014/main" id="{5DB14E2B-5D44-5F4B-807B-ED64A3730899}"/>
              </a:ext>
            </a:extLst>
          </p:cNvPr>
          <p:cNvSpPr/>
          <p:nvPr/>
        </p:nvSpPr>
        <p:spPr>
          <a:xfrm>
            <a:off x="1303503" y="2975141"/>
            <a:ext cx="986354" cy="902038"/>
          </a:xfrm>
          <a:prstGeom prst="donut">
            <a:avLst>
              <a:gd name="adj" fmla="val 1893"/>
            </a:avLst>
          </a:prstGeom>
          <a:solidFill>
            <a:schemeClr val="bg1">
              <a:lumMod val="65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Düz Bağlayıcı 19">
            <a:extLst>
              <a:ext uri="{FF2B5EF4-FFF2-40B4-BE49-F238E27FC236}">
                <a16:creationId xmlns:a16="http://schemas.microsoft.com/office/drawing/2014/main" id="{CF88573E-A605-A940-AD54-2594EF45E0F1}"/>
              </a:ext>
            </a:extLst>
          </p:cNvPr>
          <p:cNvCxnSpPr>
            <a:cxnSpLocks/>
          </p:cNvCxnSpPr>
          <p:nvPr/>
        </p:nvCxnSpPr>
        <p:spPr>
          <a:xfrm>
            <a:off x="1796680" y="3895096"/>
            <a:ext cx="13513" cy="119896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Yay 24">
            <a:extLst>
              <a:ext uri="{FF2B5EF4-FFF2-40B4-BE49-F238E27FC236}">
                <a16:creationId xmlns:a16="http://schemas.microsoft.com/office/drawing/2014/main" id="{8A312C57-110B-1140-856E-656E66ACCBDC}"/>
              </a:ext>
            </a:extLst>
          </p:cNvPr>
          <p:cNvSpPr/>
          <p:nvPr/>
        </p:nvSpPr>
        <p:spPr>
          <a:xfrm rot="5400000" flipV="1">
            <a:off x="1074395" y="2686276"/>
            <a:ext cx="1471596" cy="1516352"/>
          </a:xfrm>
          <a:prstGeom prst="arc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solidFill>
                  <a:prstClr val="white">
                    <a:lumMod val="6500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4E9F5995-D757-9A4F-8782-F76F7F8DE923}"/>
              </a:ext>
            </a:extLst>
          </p:cNvPr>
          <p:cNvSpPr txBox="1"/>
          <p:nvPr/>
        </p:nvSpPr>
        <p:spPr>
          <a:xfrm>
            <a:off x="1064931" y="2313531"/>
            <a:ext cx="137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Faz1</a:t>
            </a:r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72652CD3-E2D0-CD42-BAF9-FEA2B1D65489}"/>
              </a:ext>
            </a:extLst>
          </p:cNvPr>
          <p:cNvSpPr/>
          <p:nvPr/>
        </p:nvSpPr>
        <p:spPr>
          <a:xfrm>
            <a:off x="1111380" y="5552469"/>
            <a:ext cx="12554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CFA5A5B2-CA98-1841-86A6-04BD8AC984AD}"/>
              </a:ext>
            </a:extLst>
          </p:cNvPr>
          <p:cNvSpPr txBox="1"/>
          <p:nvPr/>
        </p:nvSpPr>
        <p:spPr>
          <a:xfrm>
            <a:off x="840216" y="5111975"/>
            <a:ext cx="18412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Etki Analizi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600" dirty="0">
              <a:solidFill>
                <a:prstClr val="white">
                  <a:lumMod val="65000"/>
                </a:prstClr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16 Ekim</a:t>
            </a:r>
            <a:r>
              <a:rPr kumimoji="0" lang="tr-TR" sz="1600" b="0" i="0" u="none" strike="noStrike" kern="1200" cap="none" spc="0" normalizeH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33" name="Düz Bağlayıcı 32">
            <a:extLst>
              <a:ext uri="{FF2B5EF4-FFF2-40B4-BE49-F238E27FC236}">
                <a16:creationId xmlns:a16="http://schemas.microsoft.com/office/drawing/2014/main" id="{7A26CC2D-50F4-3F49-A2C6-FC3DAAFA4610}"/>
              </a:ext>
            </a:extLst>
          </p:cNvPr>
          <p:cNvCxnSpPr>
            <a:cxnSpLocks/>
          </p:cNvCxnSpPr>
          <p:nvPr/>
        </p:nvCxnSpPr>
        <p:spPr>
          <a:xfrm flipH="1">
            <a:off x="1092580" y="5548958"/>
            <a:ext cx="131562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C25E5E6C-044D-144B-A4D4-5EB4930D608C}"/>
              </a:ext>
            </a:extLst>
          </p:cNvPr>
          <p:cNvSpPr/>
          <p:nvPr/>
        </p:nvSpPr>
        <p:spPr>
          <a:xfrm>
            <a:off x="3654472" y="3336758"/>
            <a:ext cx="205467" cy="20388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Halka 47">
            <a:extLst>
              <a:ext uri="{FF2B5EF4-FFF2-40B4-BE49-F238E27FC236}">
                <a16:creationId xmlns:a16="http://schemas.microsoft.com/office/drawing/2014/main" id="{E13B05BC-4E71-DA40-A08D-E5A4AEFCDAF8}"/>
              </a:ext>
            </a:extLst>
          </p:cNvPr>
          <p:cNvSpPr/>
          <p:nvPr/>
        </p:nvSpPr>
        <p:spPr>
          <a:xfrm>
            <a:off x="3486505" y="3138206"/>
            <a:ext cx="541399" cy="540608"/>
          </a:xfrm>
          <a:prstGeom prst="donut">
            <a:avLst>
              <a:gd name="adj" fmla="val 2645"/>
            </a:avLst>
          </a:prstGeom>
          <a:solidFill>
            <a:schemeClr val="accent4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Halka 48">
            <a:extLst>
              <a:ext uri="{FF2B5EF4-FFF2-40B4-BE49-F238E27FC236}">
                <a16:creationId xmlns:a16="http://schemas.microsoft.com/office/drawing/2014/main" id="{60927F0E-B346-684C-9980-939F625FE2F3}"/>
              </a:ext>
            </a:extLst>
          </p:cNvPr>
          <p:cNvSpPr/>
          <p:nvPr/>
        </p:nvSpPr>
        <p:spPr>
          <a:xfrm>
            <a:off x="3269398" y="2957491"/>
            <a:ext cx="986354" cy="902038"/>
          </a:xfrm>
          <a:prstGeom prst="donut">
            <a:avLst>
              <a:gd name="adj" fmla="val 1893"/>
            </a:avLst>
          </a:prstGeom>
          <a:solidFill>
            <a:schemeClr val="bg1">
              <a:lumMod val="65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Yay 51">
            <a:extLst>
              <a:ext uri="{FF2B5EF4-FFF2-40B4-BE49-F238E27FC236}">
                <a16:creationId xmlns:a16="http://schemas.microsoft.com/office/drawing/2014/main" id="{F52CFF02-25E8-AB4D-A8E3-EACF8660FE6A}"/>
              </a:ext>
            </a:extLst>
          </p:cNvPr>
          <p:cNvSpPr/>
          <p:nvPr/>
        </p:nvSpPr>
        <p:spPr>
          <a:xfrm rot="10800000" flipV="1">
            <a:off x="2990786" y="2663897"/>
            <a:ext cx="1516351" cy="1516352"/>
          </a:xfrm>
          <a:prstGeom prst="arc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solidFill>
                  <a:prstClr val="white">
                    <a:lumMod val="6500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Metin kutusu 54">
            <a:extLst>
              <a:ext uri="{FF2B5EF4-FFF2-40B4-BE49-F238E27FC236}">
                <a16:creationId xmlns:a16="http://schemas.microsoft.com/office/drawing/2014/main" id="{ACDC2A8C-1F8C-7C4A-94C7-A0DF031045E4}"/>
              </a:ext>
            </a:extLst>
          </p:cNvPr>
          <p:cNvSpPr txBox="1"/>
          <p:nvPr/>
        </p:nvSpPr>
        <p:spPr>
          <a:xfrm>
            <a:off x="2849686" y="254951"/>
            <a:ext cx="1841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600" dirty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</a:rPr>
              <a:t>8 </a:t>
            </a: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Kasım 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600" dirty="0">
              <a:solidFill>
                <a:prstClr val="white">
                  <a:lumMod val="65000"/>
                </a:prstClr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Veri Islahı ve Öğrenme Algoritması Prototipi</a:t>
            </a:r>
          </a:p>
        </p:txBody>
      </p:sp>
      <p:cxnSp>
        <p:nvCxnSpPr>
          <p:cNvPr id="56" name="Düz Bağlayıcı 55">
            <a:extLst>
              <a:ext uri="{FF2B5EF4-FFF2-40B4-BE49-F238E27FC236}">
                <a16:creationId xmlns:a16="http://schemas.microsoft.com/office/drawing/2014/main" id="{C44D04F0-53F9-6149-AB41-BB18CEC5BEF5}"/>
              </a:ext>
            </a:extLst>
          </p:cNvPr>
          <p:cNvCxnSpPr>
            <a:cxnSpLocks/>
          </p:cNvCxnSpPr>
          <p:nvPr/>
        </p:nvCxnSpPr>
        <p:spPr>
          <a:xfrm flipH="1">
            <a:off x="3089459" y="705045"/>
            <a:ext cx="1315625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Metin kutusu 68">
            <a:extLst>
              <a:ext uri="{FF2B5EF4-FFF2-40B4-BE49-F238E27FC236}">
                <a16:creationId xmlns:a16="http://schemas.microsoft.com/office/drawing/2014/main" id="{733BAE1A-9C4D-8748-AEBD-E74E28F1C0B8}"/>
              </a:ext>
            </a:extLst>
          </p:cNvPr>
          <p:cNvSpPr txBox="1"/>
          <p:nvPr/>
        </p:nvSpPr>
        <p:spPr>
          <a:xfrm>
            <a:off x="3034160" y="3840542"/>
            <a:ext cx="137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Faz2</a:t>
            </a:r>
          </a:p>
        </p:txBody>
      </p:sp>
      <p:cxnSp>
        <p:nvCxnSpPr>
          <p:cNvPr id="70" name="Düz Bağlayıcı 69">
            <a:extLst>
              <a:ext uri="{FF2B5EF4-FFF2-40B4-BE49-F238E27FC236}">
                <a16:creationId xmlns:a16="http://schemas.microsoft.com/office/drawing/2014/main" id="{15617B64-C31D-3B4B-A826-1250D3414D38}"/>
              </a:ext>
            </a:extLst>
          </p:cNvPr>
          <p:cNvCxnSpPr>
            <a:cxnSpLocks/>
          </p:cNvCxnSpPr>
          <p:nvPr/>
        </p:nvCxnSpPr>
        <p:spPr>
          <a:xfrm>
            <a:off x="3857170" y="3416312"/>
            <a:ext cx="199918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>
            <a:extLst>
              <a:ext uri="{FF2B5EF4-FFF2-40B4-BE49-F238E27FC236}">
                <a16:creationId xmlns:a16="http://schemas.microsoft.com/office/drawing/2014/main" id="{D6638801-B50B-4742-82D4-DB9D442D669B}"/>
              </a:ext>
            </a:extLst>
          </p:cNvPr>
          <p:cNvSpPr/>
          <p:nvPr/>
        </p:nvSpPr>
        <p:spPr>
          <a:xfrm>
            <a:off x="5649437" y="3324217"/>
            <a:ext cx="205467" cy="203886"/>
          </a:xfrm>
          <a:prstGeom prst="ellipse">
            <a:avLst/>
          </a:prstGeom>
          <a:solidFill>
            <a:srgbClr val="D87DDF"/>
          </a:solidFill>
          <a:ln>
            <a:solidFill>
              <a:srgbClr val="D87D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Halka 90">
            <a:extLst>
              <a:ext uri="{FF2B5EF4-FFF2-40B4-BE49-F238E27FC236}">
                <a16:creationId xmlns:a16="http://schemas.microsoft.com/office/drawing/2014/main" id="{4A472AA2-99F6-EC45-9F8B-376D322642F2}"/>
              </a:ext>
            </a:extLst>
          </p:cNvPr>
          <p:cNvSpPr/>
          <p:nvPr/>
        </p:nvSpPr>
        <p:spPr>
          <a:xfrm>
            <a:off x="5481470" y="3146008"/>
            <a:ext cx="541399" cy="540608"/>
          </a:xfrm>
          <a:prstGeom prst="donut">
            <a:avLst>
              <a:gd name="adj" fmla="val 2645"/>
            </a:avLst>
          </a:prstGeom>
          <a:solidFill>
            <a:srgbClr val="D87DDF"/>
          </a:solidFill>
          <a:ln w="9525">
            <a:solidFill>
              <a:srgbClr val="D87D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Halka 91">
            <a:extLst>
              <a:ext uri="{FF2B5EF4-FFF2-40B4-BE49-F238E27FC236}">
                <a16:creationId xmlns:a16="http://schemas.microsoft.com/office/drawing/2014/main" id="{24082881-8893-C946-A514-600A4B2647F0}"/>
              </a:ext>
            </a:extLst>
          </p:cNvPr>
          <p:cNvSpPr/>
          <p:nvPr/>
        </p:nvSpPr>
        <p:spPr>
          <a:xfrm>
            <a:off x="5258992" y="2961401"/>
            <a:ext cx="986354" cy="902038"/>
          </a:xfrm>
          <a:prstGeom prst="donut">
            <a:avLst>
              <a:gd name="adj" fmla="val 1893"/>
            </a:avLst>
          </a:prstGeom>
          <a:solidFill>
            <a:schemeClr val="bg1">
              <a:lumMod val="65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3" name="Düz Bağlayıcı 92">
            <a:extLst>
              <a:ext uri="{FF2B5EF4-FFF2-40B4-BE49-F238E27FC236}">
                <a16:creationId xmlns:a16="http://schemas.microsoft.com/office/drawing/2014/main" id="{A25B6255-0C11-614C-A8A1-299AF8FCC8BF}"/>
              </a:ext>
            </a:extLst>
          </p:cNvPr>
          <p:cNvCxnSpPr>
            <a:cxnSpLocks/>
          </p:cNvCxnSpPr>
          <p:nvPr/>
        </p:nvCxnSpPr>
        <p:spPr>
          <a:xfrm flipH="1">
            <a:off x="5771280" y="3508408"/>
            <a:ext cx="2" cy="1614533"/>
          </a:xfrm>
          <a:prstGeom prst="line">
            <a:avLst/>
          </a:prstGeom>
          <a:ln w="19050">
            <a:solidFill>
              <a:srgbClr val="D87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Yay 94">
            <a:extLst>
              <a:ext uri="{FF2B5EF4-FFF2-40B4-BE49-F238E27FC236}">
                <a16:creationId xmlns:a16="http://schemas.microsoft.com/office/drawing/2014/main" id="{CD0E1225-2D36-C143-AC66-A01F63718422}"/>
              </a:ext>
            </a:extLst>
          </p:cNvPr>
          <p:cNvSpPr/>
          <p:nvPr/>
        </p:nvSpPr>
        <p:spPr>
          <a:xfrm rot="5400000" flipV="1">
            <a:off x="5016371" y="2675581"/>
            <a:ext cx="1471596" cy="1516352"/>
          </a:xfrm>
          <a:prstGeom prst="arc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solidFill>
                  <a:prstClr val="white">
                    <a:lumMod val="6500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Metin kutusu 95">
            <a:extLst>
              <a:ext uri="{FF2B5EF4-FFF2-40B4-BE49-F238E27FC236}">
                <a16:creationId xmlns:a16="http://schemas.microsoft.com/office/drawing/2014/main" id="{254940ED-1D30-F845-A20C-3B1FF0EC42C4}"/>
              </a:ext>
            </a:extLst>
          </p:cNvPr>
          <p:cNvSpPr txBox="1"/>
          <p:nvPr/>
        </p:nvSpPr>
        <p:spPr>
          <a:xfrm>
            <a:off x="5035100" y="2301484"/>
            <a:ext cx="137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srgbClr val="D87DD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Faz3</a:t>
            </a:r>
          </a:p>
        </p:txBody>
      </p:sp>
      <p:cxnSp>
        <p:nvCxnSpPr>
          <p:cNvPr id="98" name="Düz Bağlayıcı 97">
            <a:extLst>
              <a:ext uri="{FF2B5EF4-FFF2-40B4-BE49-F238E27FC236}">
                <a16:creationId xmlns:a16="http://schemas.microsoft.com/office/drawing/2014/main" id="{B687352C-F7DA-B54E-9F58-427F74861140}"/>
              </a:ext>
            </a:extLst>
          </p:cNvPr>
          <p:cNvCxnSpPr>
            <a:cxnSpLocks/>
          </p:cNvCxnSpPr>
          <p:nvPr/>
        </p:nvCxnSpPr>
        <p:spPr>
          <a:xfrm flipH="1">
            <a:off x="5113468" y="5955494"/>
            <a:ext cx="1315625" cy="0"/>
          </a:xfrm>
          <a:prstGeom prst="line">
            <a:avLst/>
          </a:prstGeom>
          <a:ln w="19050">
            <a:solidFill>
              <a:srgbClr val="D87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Metin kutusu 98">
            <a:extLst>
              <a:ext uri="{FF2B5EF4-FFF2-40B4-BE49-F238E27FC236}">
                <a16:creationId xmlns:a16="http://schemas.microsoft.com/office/drawing/2014/main" id="{5523A3A6-6D29-9947-A191-50AB9CAE5512}"/>
              </a:ext>
            </a:extLst>
          </p:cNvPr>
          <p:cNvSpPr txBox="1"/>
          <p:nvPr/>
        </p:nvSpPr>
        <p:spPr>
          <a:xfrm>
            <a:off x="4837265" y="5002110"/>
            <a:ext cx="1841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Öğrenme Algoritması ve Veri Ambarı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600" dirty="0">
              <a:solidFill>
                <a:prstClr val="white">
                  <a:lumMod val="65000"/>
                </a:prstClr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15 Aralık</a:t>
            </a:r>
            <a:r>
              <a:rPr kumimoji="0" lang="tr-TR" sz="1600" b="0" i="0" u="none" strike="noStrike" kern="1200" cap="none" spc="0" normalizeH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2023</a:t>
            </a:r>
            <a:endParaRPr kumimoji="0" lang="tr-TR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101" name="Düz Bağlayıcı 100">
            <a:extLst>
              <a:ext uri="{FF2B5EF4-FFF2-40B4-BE49-F238E27FC236}">
                <a16:creationId xmlns:a16="http://schemas.microsoft.com/office/drawing/2014/main" id="{C7D81C4F-DF17-814D-ADBF-093A5F39A6F6}"/>
              </a:ext>
            </a:extLst>
          </p:cNvPr>
          <p:cNvCxnSpPr>
            <a:cxnSpLocks/>
          </p:cNvCxnSpPr>
          <p:nvPr/>
        </p:nvCxnSpPr>
        <p:spPr>
          <a:xfrm rot="5400000">
            <a:off x="7020148" y="2170271"/>
            <a:ext cx="1648047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Oval 101">
            <a:extLst>
              <a:ext uri="{FF2B5EF4-FFF2-40B4-BE49-F238E27FC236}">
                <a16:creationId xmlns:a16="http://schemas.microsoft.com/office/drawing/2014/main" id="{D8C4B983-6509-5349-9920-A2F33C15C28B}"/>
              </a:ext>
            </a:extLst>
          </p:cNvPr>
          <p:cNvSpPr/>
          <p:nvPr/>
        </p:nvSpPr>
        <p:spPr>
          <a:xfrm>
            <a:off x="7771394" y="3317349"/>
            <a:ext cx="205467" cy="20388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Halka 102">
            <a:extLst>
              <a:ext uri="{FF2B5EF4-FFF2-40B4-BE49-F238E27FC236}">
                <a16:creationId xmlns:a16="http://schemas.microsoft.com/office/drawing/2014/main" id="{6EE9C5FA-C0BD-C242-8EEB-FEA1B6BCC9C8}"/>
              </a:ext>
            </a:extLst>
          </p:cNvPr>
          <p:cNvSpPr/>
          <p:nvPr/>
        </p:nvSpPr>
        <p:spPr>
          <a:xfrm>
            <a:off x="7592799" y="3146008"/>
            <a:ext cx="541399" cy="540608"/>
          </a:xfrm>
          <a:prstGeom prst="donut">
            <a:avLst>
              <a:gd name="adj" fmla="val 2645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Halka 103">
            <a:extLst>
              <a:ext uri="{FF2B5EF4-FFF2-40B4-BE49-F238E27FC236}">
                <a16:creationId xmlns:a16="http://schemas.microsoft.com/office/drawing/2014/main" id="{0AE0F9E0-D16D-7446-ACFF-CC91B2B5630A}"/>
              </a:ext>
            </a:extLst>
          </p:cNvPr>
          <p:cNvSpPr/>
          <p:nvPr/>
        </p:nvSpPr>
        <p:spPr>
          <a:xfrm>
            <a:off x="7373197" y="2971054"/>
            <a:ext cx="986354" cy="902038"/>
          </a:xfrm>
          <a:prstGeom prst="donut">
            <a:avLst>
              <a:gd name="adj" fmla="val 1893"/>
            </a:avLst>
          </a:prstGeom>
          <a:solidFill>
            <a:schemeClr val="bg1">
              <a:lumMod val="65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Yay 105">
            <a:extLst>
              <a:ext uri="{FF2B5EF4-FFF2-40B4-BE49-F238E27FC236}">
                <a16:creationId xmlns:a16="http://schemas.microsoft.com/office/drawing/2014/main" id="{A3B1B3EC-9A1F-364C-9C8E-38FCB167AD4F}"/>
              </a:ext>
            </a:extLst>
          </p:cNvPr>
          <p:cNvSpPr/>
          <p:nvPr/>
        </p:nvSpPr>
        <p:spPr>
          <a:xfrm rot="10800000" flipV="1">
            <a:off x="7086040" y="2675581"/>
            <a:ext cx="1516351" cy="1516352"/>
          </a:xfrm>
          <a:prstGeom prst="arc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solidFill>
                  <a:prstClr val="white">
                    <a:lumMod val="6500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Metin kutusu 106">
            <a:extLst>
              <a:ext uri="{FF2B5EF4-FFF2-40B4-BE49-F238E27FC236}">
                <a16:creationId xmlns:a16="http://schemas.microsoft.com/office/drawing/2014/main" id="{3DE6B36D-CEC9-2744-8E60-4D7CB6221F84}"/>
              </a:ext>
            </a:extLst>
          </p:cNvPr>
          <p:cNvSpPr txBox="1"/>
          <p:nvPr/>
        </p:nvSpPr>
        <p:spPr>
          <a:xfrm>
            <a:off x="6844579" y="269029"/>
            <a:ext cx="1999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13 Ağustos 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600" dirty="0">
              <a:solidFill>
                <a:prstClr val="white">
                  <a:lumMod val="65000"/>
                </a:prstClr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BI Raporlama ve Kullanıcı Ara yüzü</a:t>
            </a:r>
          </a:p>
        </p:txBody>
      </p:sp>
      <p:cxnSp>
        <p:nvCxnSpPr>
          <p:cNvPr id="108" name="Düz Bağlayıcı 107">
            <a:extLst>
              <a:ext uri="{FF2B5EF4-FFF2-40B4-BE49-F238E27FC236}">
                <a16:creationId xmlns:a16="http://schemas.microsoft.com/office/drawing/2014/main" id="{F094882F-C9FF-D944-BB13-95567933B511}"/>
              </a:ext>
            </a:extLst>
          </p:cNvPr>
          <p:cNvCxnSpPr>
            <a:cxnSpLocks/>
          </p:cNvCxnSpPr>
          <p:nvPr/>
        </p:nvCxnSpPr>
        <p:spPr>
          <a:xfrm flipH="1">
            <a:off x="7136564" y="752385"/>
            <a:ext cx="1315625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Metin kutusu 108">
            <a:extLst>
              <a:ext uri="{FF2B5EF4-FFF2-40B4-BE49-F238E27FC236}">
                <a16:creationId xmlns:a16="http://schemas.microsoft.com/office/drawing/2014/main" id="{EDC71EC9-797D-214B-9D1D-A97234177704}"/>
              </a:ext>
            </a:extLst>
          </p:cNvPr>
          <p:cNvSpPr txBox="1"/>
          <p:nvPr/>
        </p:nvSpPr>
        <p:spPr>
          <a:xfrm>
            <a:off x="7081265" y="3806617"/>
            <a:ext cx="137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Faz4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6A31F93-4510-6543-83AC-536B021B1F5B}"/>
              </a:ext>
            </a:extLst>
          </p:cNvPr>
          <p:cNvSpPr/>
          <p:nvPr/>
        </p:nvSpPr>
        <p:spPr>
          <a:xfrm>
            <a:off x="9889677" y="3310643"/>
            <a:ext cx="205467" cy="20388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Halka 111">
            <a:extLst>
              <a:ext uri="{FF2B5EF4-FFF2-40B4-BE49-F238E27FC236}">
                <a16:creationId xmlns:a16="http://schemas.microsoft.com/office/drawing/2014/main" id="{68352928-6AF6-BC4E-8365-0A4C44D40A4B}"/>
              </a:ext>
            </a:extLst>
          </p:cNvPr>
          <p:cNvSpPr/>
          <p:nvPr/>
        </p:nvSpPr>
        <p:spPr>
          <a:xfrm>
            <a:off x="9731038" y="3115675"/>
            <a:ext cx="541399" cy="540608"/>
          </a:xfrm>
          <a:prstGeom prst="donut">
            <a:avLst>
              <a:gd name="adj" fmla="val 2645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Halka 112">
            <a:extLst>
              <a:ext uri="{FF2B5EF4-FFF2-40B4-BE49-F238E27FC236}">
                <a16:creationId xmlns:a16="http://schemas.microsoft.com/office/drawing/2014/main" id="{FE7064BA-07F2-5842-BED4-D8B124A9E699}"/>
              </a:ext>
            </a:extLst>
          </p:cNvPr>
          <p:cNvSpPr/>
          <p:nvPr/>
        </p:nvSpPr>
        <p:spPr>
          <a:xfrm>
            <a:off x="9499234" y="2947815"/>
            <a:ext cx="986354" cy="902038"/>
          </a:xfrm>
          <a:prstGeom prst="donut">
            <a:avLst>
              <a:gd name="adj" fmla="val 1893"/>
            </a:avLst>
          </a:prstGeom>
          <a:solidFill>
            <a:schemeClr val="bg1">
              <a:lumMod val="65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4" name="Düz Bağlayıcı 113">
            <a:extLst>
              <a:ext uri="{FF2B5EF4-FFF2-40B4-BE49-F238E27FC236}">
                <a16:creationId xmlns:a16="http://schemas.microsoft.com/office/drawing/2014/main" id="{D1BC82C9-8D08-6743-8E39-86716A5ACF56}"/>
              </a:ext>
            </a:extLst>
          </p:cNvPr>
          <p:cNvCxnSpPr>
            <a:cxnSpLocks/>
          </p:cNvCxnSpPr>
          <p:nvPr/>
        </p:nvCxnSpPr>
        <p:spPr>
          <a:xfrm rot="5400000">
            <a:off x="9180427" y="4310410"/>
            <a:ext cx="1648047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Yay 115">
            <a:extLst>
              <a:ext uri="{FF2B5EF4-FFF2-40B4-BE49-F238E27FC236}">
                <a16:creationId xmlns:a16="http://schemas.microsoft.com/office/drawing/2014/main" id="{3CDC4D8D-DE2B-B842-A6E7-8190A850458E}"/>
              </a:ext>
            </a:extLst>
          </p:cNvPr>
          <p:cNvSpPr/>
          <p:nvPr/>
        </p:nvSpPr>
        <p:spPr>
          <a:xfrm rot="5400000" flipV="1">
            <a:off x="9250262" y="2689811"/>
            <a:ext cx="1471596" cy="1516352"/>
          </a:xfrm>
          <a:prstGeom prst="arc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solidFill>
                  <a:prstClr val="white">
                    <a:lumMod val="6500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Metin kutusu 116">
            <a:extLst>
              <a:ext uri="{FF2B5EF4-FFF2-40B4-BE49-F238E27FC236}">
                <a16:creationId xmlns:a16="http://schemas.microsoft.com/office/drawing/2014/main" id="{B20A7C39-976E-BA49-8AE4-DEB758A27A7C}"/>
              </a:ext>
            </a:extLst>
          </p:cNvPr>
          <p:cNvSpPr txBox="1"/>
          <p:nvPr/>
        </p:nvSpPr>
        <p:spPr>
          <a:xfrm>
            <a:off x="9167562" y="2265007"/>
            <a:ext cx="137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Faz5</a:t>
            </a:r>
          </a:p>
        </p:txBody>
      </p:sp>
      <p:cxnSp>
        <p:nvCxnSpPr>
          <p:cNvPr id="119" name="Düz Bağlayıcı 118">
            <a:extLst>
              <a:ext uri="{FF2B5EF4-FFF2-40B4-BE49-F238E27FC236}">
                <a16:creationId xmlns:a16="http://schemas.microsoft.com/office/drawing/2014/main" id="{62E1BEA0-742E-ED46-9B17-5237E9DFF59A}"/>
              </a:ext>
            </a:extLst>
          </p:cNvPr>
          <p:cNvCxnSpPr>
            <a:cxnSpLocks/>
          </p:cNvCxnSpPr>
          <p:nvPr/>
        </p:nvCxnSpPr>
        <p:spPr>
          <a:xfrm flipH="1">
            <a:off x="9334597" y="5955494"/>
            <a:ext cx="131562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Metin kutusu 119">
            <a:extLst>
              <a:ext uri="{FF2B5EF4-FFF2-40B4-BE49-F238E27FC236}">
                <a16:creationId xmlns:a16="http://schemas.microsoft.com/office/drawing/2014/main" id="{123DBD86-BA27-3D47-8DED-23E73FB7EED7}"/>
              </a:ext>
            </a:extLst>
          </p:cNvPr>
          <p:cNvSpPr txBox="1"/>
          <p:nvPr/>
        </p:nvSpPr>
        <p:spPr>
          <a:xfrm>
            <a:off x="9148935" y="5002327"/>
            <a:ext cx="1841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Pilot Çalışma ve Sistemin Hayata Geçirilmesi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600" dirty="0">
              <a:solidFill>
                <a:prstClr val="white">
                  <a:lumMod val="65000"/>
                </a:prstClr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Ocak 2025</a:t>
            </a: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2BA6F498-2F84-0943-A706-E6093BC74A9E}"/>
              </a:ext>
            </a:extLst>
          </p:cNvPr>
          <p:cNvSpPr/>
          <p:nvPr/>
        </p:nvSpPr>
        <p:spPr>
          <a:xfrm>
            <a:off x="4945737" y="257042"/>
            <a:ext cx="205467" cy="20388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5C583805-8420-8746-82FF-3B907478E629}"/>
              </a:ext>
            </a:extLst>
          </p:cNvPr>
          <p:cNvSpPr/>
          <p:nvPr/>
        </p:nvSpPr>
        <p:spPr>
          <a:xfrm>
            <a:off x="5298312" y="257042"/>
            <a:ext cx="205467" cy="20388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F42C0161-1521-184D-8748-17EE8C36154B}"/>
              </a:ext>
            </a:extLst>
          </p:cNvPr>
          <p:cNvSpPr/>
          <p:nvPr/>
        </p:nvSpPr>
        <p:spPr>
          <a:xfrm>
            <a:off x="5650887" y="257042"/>
            <a:ext cx="205467" cy="203886"/>
          </a:xfrm>
          <a:prstGeom prst="ellipse">
            <a:avLst/>
          </a:prstGeom>
          <a:solidFill>
            <a:srgbClr val="D87DDF"/>
          </a:solidFill>
          <a:ln>
            <a:solidFill>
              <a:srgbClr val="D87D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BF70E243-61EE-CE44-81E9-04A3805E4017}"/>
              </a:ext>
            </a:extLst>
          </p:cNvPr>
          <p:cNvSpPr/>
          <p:nvPr/>
        </p:nvSpPr>
        <p:spPr>
          <a:xfrm>
            <a:off x="6003462" y="257042"/>
            <a:ext cx="205467" cy="20388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BFEAD281-D727-124C-9559-BA10F07A7A48}"/>
              </a:ext>
            </a:extLst>
          </p:cNvPr>
          <p:cNvSpPr/>
          <p:nvPr/>
        </p:nvSpPr>
        <p:spPr>
          <a:xfrm>
            <a:off x="6356491" y="257042"/>
            <a:ext cx="205467" cy="20388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488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0" presetClass="entr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repeatCount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0" presetClass="entr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0" presetClass="entr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0"/>
                            </p:stCondLst>
                            <p:childTnLst>
                              <p:par>
                                <p:cTn id="9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0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5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000"/>
                            </p:stCondLst>
                            <p:childTnLst>
                              <p:par>
                                <p:cTn id="1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5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8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9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5500"/>
                            </p:stCondLst>
                            <p:childTnLst>
                              <p:par>
                                <p:cTn id="2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6500"/>
                            </p:stCondLst>
                            <p:childTnLst>
                              <p:par>
                                <p:cTn id="2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7000"/>
                            </p:stCondLst>
                            <p:childTnLst>
                              <p:par>
                                <p:cTn id="23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7500"/>
                            </p:stCondLst>
                            <p:childTnLst>
                              <p:par>
                                <p:cTn id="23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5" grpId="0" animBg="1"/>
      <p:bldP spid="27" grpId="0"/>
      <p:bldP spid="31" grpId="0"/>
      <p:bldP spid="47" grpId="0" animBg="1"/>
      <p:bldP spid="48" grpId="0" animBg="1"/>
      <p:bldP spid="49" grpId="0" animBg="1"/>
      <p:bldP spid="52" grpId="0" animBg="1"/>
      <p:bldP spid="55" grpId="0"/>
      <p:bldP spid="69" grpId="0"/>
      <p:bldP spid="90" grpId="0" animBg="1"/>
      <p:bldP spid="91" grpId="0" animBg="1"/>
      <p:bldP spid="92" grpId="0" animBg="1"/>
      <p:bldP spid="95" grpId="0" animBg="1"/>
      <p:bldP spid="96" grpId="0"/>
      <p:bldP spid="99" grpId="0"/>
      <p:bldP spid="102" grpId="0" animBg="1"/>
      <p:bldP spid="103" grpId="0" animBg="1"/>
      <p:bldP spid="104" grpId="0" animBg="1"/>
      <p:bldP spid="106" grpId="0" animBg="1"/>
      <p:bldP spid="107" grpId="0"/>
      <p:bldP spid="109" grpId="0"/>
      <p:bldP spid="111" grpId="0" animBg="1"/>
      <p:bldP spid="112" grpId="0" animBg="1"/>
      <p:bldP spid="113" grpId="0" animBg="1"/>
      <p:bldP spid="116" grpId="0" animBg="1"/>
      <p:bldP spid="117" grpId="0"/>
      <p:bldP spid="120" grpId="0"/>
    </p:bldLst>
  </p:timing>
</p:sld>
</file>

<file path=ppt/theme/theme1.xml><?xml version="1.0" encoding="utf-8"?>
<a:theme xmlns:a="http://schemas.openxmlformats.org/drawingml/2006/main" name="1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2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59296EA-A7F8-4F53-BE0B-992DDFD32379}">
  <we:reference id="wa104380121" version="2.0.0.0" store="tr-TR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11816</TotalTime>
  <Words>554</Words>
  <Application>Microsoft Office PowerPoint</Application>
  <PresentationFormat>Geniş ekran</PresentationFormat>
  <Paragraphs>157</Paragraphs>
  <Slides>19</Slides>
  <Notes>19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11</vt:i4>
      </vt:variant>
      <vt:variant>
        <vt:lpstr>Slayt Başlıkları</vt:lpstr>
      </vt:variant>
      <vt:variant>
        <vt:i4>19</vt:i4>
      </vt:variant>
    </vt:vector>
  </HeadingPairs>
  <TitlesOfParts>
    <vt:vector size="37" baseType="lpstr">
      <vt:lpstr>Arial</vt:lpstr>
      <vt:lpstr>Calibri</vt:lpstr>
      <vt:lpstr>Century Gothic</vt:lpstr>
      <vt:lpstr>Montserrat Regular</vt:lpstr>
      <vt:lpstr>Myriad Pro</vt:lpstr>
      <vt:lpstr>Segoe UI Semibold</vt:lpstr>
      <vt:lpstr>Wingdings</vt:lpstr>
      <vt:lpstr>1_Özel Tasarım</vt:lpstr>
      <vt:lpstr>2_Özel Tasarım</vt:lpstr>
      <vt:lpstr>3_Özel Tasarım</vt:lpstr>
      <vt:lpstr>Özel Tasarım</vt:lpstr>
      <vt:lpstr>6_Özel Tasarım</vt:lpstr>
      <vt:lpstr>7_Özel Tasarım</vt:lpstr>
      <vt:lpstr>9_Özel Tasarım</vt:lpstr>
      <vt:lpstr>2_Office Teması</vt:lpstr>
      <vt:lpstr>8_Özel Tasarım</vt:lpstr>
      <vt:lpstr>10_Özel Tasarım</vt:lpstr>
      <vt:lpstr>12_Özel Tasarım</vt:lpstr>
      <vt:lpstr>Begüm ALP APAYDIN Daire Başkanı</vt:lpstr>
      <vt:lpstr>PowerPoint Sunusu</vt:lpstr>
      <vt:lpstr>PowerPoint Sunusu</vt:lpstr>
      <vt:lpstr>PowerPoint Sunusu</vt:lpstr>
      <vt:lpstr>PowerPoint Sunusu</vt:lpstr>
      <vt:lpstr>PowerPoint Sunusu</vt:lpstr>
      <vt:lpstr> </vt:lpstr>
      <vt:lpstr>PowerPoint Sunusu</vt:lpstr>
      <vt:lpstr>PowerPoint Sunusu</vt:lpstr>
      <vt:lpstr> </vt:lpstr>
      <vt:lpstr>PowerPoint Sunusu</vt:lpstr>
      <vt:lpstr>4)Neleri Değiştirdik?-Yapay Zeka</vt:lpstr>
      <vt:lpstr>4)Neleri Değiştirdik?- Veri ve Belge İşleme</vt:lpstr>
      <vt:lpstr>4)Neleri Değiştirdik?- Yetkilendirme Süreci</vt:lpstr>
      <vt:lpstr>PowerPoint Sunusu</vt:lpstr>
      <vt:lpstr>PowerPoint Sunusu</vt:lpstr>
      <vt:lpstr>PowerPoint Sunusu</vt:lpstr>
      <vt:lpstr>PowerPoint Sunusu</vt:lpstr>
      <vt:lpstr>TEŞEKKÜRLER!  İletişim: alpb@ticaret.gov.tr Telefon: 0312 204 89 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KABİNE TOPLANTISI  Prof. Dr. Ömer BOLAT Ticaret Bakanı</dc:title>
  <dc:creator>Baki Ozan Kuş</dc:creator>
  <cp:lastModifiedBy>Elif Aydin</cp:lastModifiedBy>
  <cp:revision>1305</cp:revision>
  <cp:lastPrinted>2025-03-04T06:10:57Z</cp:lastPrinted>
  <dcterms:created xsi:type="dcterms:W3CDTF">2024-07-29T11:04:39Z</dcterms:created>
  <dcterms:modified xsi:type="dcterms:W3CDTF">2025-07-11T09:22:13Z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eodilabelclass">
    <vt:lpwstr>id_classification_unclassified=0ef0d4bf-59b8-4ae6-bbc0-fafde041157b</vt:lpwstr>
  </property>
  <property fmtid="{D5CDD505-2E9C-101B-9397-08002B2CF9AE}" pid="3" name="geodilabeluser">
    <vt:lpwstr>user=34495244410</vt:lpwstr>
  </property>
  <property fmtid="{D5CDD505-2E9C-101B-9397-08002B2CF9AE}" pid="4" name="geodilabeltime">
    <vt:lpwstr>datetime=2024-07-29T11:57:40.422Z</vt:lpwstr>
  </property>
</Properties>
</file>